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2D00D-A6ED-F0AF-131E-09D1BCC53012}" v="2" dt="2025-08-27T16:27:21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8C784-A37A-47A7-BEC1-1EA7CDB34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201A48D-9591-0DF8-1D0D-2A6769DD47C7}"/>
              </a:ext>
            </a:extLst>
          </p:cNvPr>
          <p:cNvSpPr/>
          <p:nvPr/>
        </p:nvSpPr>
        <p:spPr>
          <a:xfrm>
            <a:off x="2619376" y="-6772"/>
            <a:ext cx="6927851" cy="3435299"/>
          </a:xfrm>
          <a:prstGeom prst="rect">
            <a:avLst/>
          </a:prstGeom>
          <a:gradFill>
            <a:gsLst>
              <a:gs pos="0">
                <a:srgbClr val="C79900">
                  <a:alpha val="17000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371317-6023-4B29-EE5F-C5A5A6DD8F5A}"/>
              </a:ext>
            </a:extLst>
          </p:cNvPr>
          <p:cNvSpPr>
            <a:spLocks noGrp="1"/>
          </p:cNvSpPr>
          <p:nvPr/>
        </p:nvSpPr>
        <p:spPr>
          <a:xfrm>
            <a:off x="2621199" y="473709"/>
            <a:ext cx="5248998" cy="745491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400" b="0" i="0" u="none" strike="noStrike" baseline="30000">
                <a:solidFill>
                  <a:srgbClr val="701F3C"/>
                </a:solidFill>
                <a:latin typeface="NimbuSanTBlaCon"/>
              </a:rPr>
              <a:t>#ThankABoardMember</a:t>
            </a:r>
            <a:endParaRPr lang="en-US" sz="6400">
              <a:solidFill>
                <a:srgbClr val="701F3C"/>
              </a:solidFill>
              <a:latin typeface="NimbuSanTBlaCon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8B14E80-5187-7B4A-047A-505C8A7F9E67}"/>
              </a:ext>
            </a:extLst>
          </p:cNvPr>
          <p:cNvSpPr>
            <a:spLocks noGrp="1"/>
          </p:cNvSpPr>
          <p:nvPr/>
        </p:nvSpPr>
        <p:spPr>
          <a:xfrm>
            <a:off x="3322690" y="898425"/>
            <a:ext cx="6096000" cy="622499"/>
          </a:xfrm>
          <a:prstGeom prst="rect">
            <a:avLst/>
          </a:prstGeom>
        </p:spPr>
        <p:txBody>
          <a:bodyPr vert="horz" lIns="60960" tIns="30480" rIns="60960" bIns="3048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b="0" i="0" u="none" strike="noStrike" baseline="30000">
                <a:solidFill>
                  <a:srgbClr val="C79900"/>
                </a:solidFill>
                <a:latin typeface="NimbuSanTBlaCon"/>
              </a:rPr>
              <a:t>School Board Members Day </a:t>
            </a:r>
            <a:r>
              <a:rPr lang="en-US" sz="3600" b="0" i="0" u="none" strike="noStrike" baseline="30000">
                <a:solidFill>
                  <a:srgbClr val="75562A"/>
                </a:solidFill>
                <a:latin typeface="NimbuSanTBlaCon"/>
              </a:rPr>
              <a:t>•</a:t>
            </a:r>
            <a:r>
              <a:rPr lang="en-US" sz="3600" b="0" i="0" u="none" strike="noStrike" baseline="30000">
                <a:solidFill>
                  <a:srgbClr val="752864"/>
                </a:solidFill>
                <a:latin typeface="NimbuSanTBlaCon"/>
              </a:rPr>
              <a:t> </a:t>
            </a:r>
            <a:r>
              <a:rPr lang="en-US" sz="3600" b="0" i="0" u="none" strike="noStrike" baseline="30000">
                <a:solidFill>
                  <a:srgbClr val="701F3C"/>
                </a:solidFill>
                <a:latin typeface="NimbuSanTBlaCon"/>
              </a:rPr>
              <a:t>November 15, </a:t>
            </a:r>
            <a:r>
              <a:rPr lang="en-US" sz="3600" baseline="30000">
                <a:solidFill>
                  <a:srgbClr val="701F3C"/>
                </a:solidFill>
                <a:latin typeface="NimbuSanTBlaCon"/>
              </a:rPr>
              <a:t>2025</a:t>
            </a:r>
            <a:endParaRPr lang="en-US" sz="3600" b="0" i="0" u="none" strike="noStrike" baseline="30000">
              <a:solidFill>
                <a:srgbClr val="701F3C"/>
              </a:solidFill>
              <a:latin typeface="NimbuSanTBlaCon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498218-7AD5-3DB6-9B46-0C492B8E5AC4}"/>
              </a:ext>
            </a:extLst>
          </p:cNvPr>
          <p:cNvSpPr/>
          <p:nvPr/>
        </p:nvSpPr>
        <p:spPr>
          <a:xfrm>
            <a:off x="2619376" y="5514504"/>
            <a:ext cx="6937374" cy="1339913"/>
          </a:xfrm>
          <a:prstGeom prst="rect">
            <a:avLst/>
          </a:prstGeom>
          <a:solidFill>
            <a:srgbClr val="C79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3830287C-DCFC-93B5-506C-E7D4BD820714}"/>
              </a:ext>
            </a:extLst>
          </p:cNvPr>
          <p:cNvSpPr txBox="1"/>
          <p:nvPr/>
        </p:nvSpPr>
        <p:spPr>
          <a:xfrm>
            <a:off x="4283704" y="5968435"/>
            <a:ext cx="5534685" cy="608713"/>
          </a:xfrm>
          <a:prstGeom prst="rect">
            <a:avLst/>
          </a:prstGeom>
          <a:noFill/>
        </p:spPr>
        <p:txBody>
          <a:bodyPr wrap="square" lIns="60960" tIns="30480" rIns="60960" bIns="3048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334" baseline="30000">
                <a:solidFill>
                  <a:srgbClr val="FFFFFF"/>
                </a:solidFill>
                <a:latin typeface="Alex Brush"/>
              </a:rPr>
              <a:t>The Heart of Local Education</a:t>
            </a:r>
            <a:endParaRPr lang="en-US" sz="5334" b="0" i="0" u="none" strike="noStrike" baseline="30000">
              <a:solidFill>
                <a:srgbClr val="FFFFFF"/>
              </a:solidFill>
              <a:latin typeface="Alex Brush" pitchFamily="2" charset="0"/>
            </a:endParaRPr>
          </a:p>
        </p:txBody>
      </p:sp>
      <p:pic>
        <p:nvPicPr>
          <p:cNvPr id="15" name="Picture 14" descr="A logo for a school board&#10;&#10;AI-generated content may be incorrect.">
            <a:extLst>
              <a:ext uri="{FF2B5EF4-FFF2-40B4-BE49-F238E27FC236}">
                <a16:creationId xmlns:a16="http://schemas.microsoft.com/office/drawing/2014/main" id="{FEE68272-F198-EB14-D378-5AC80EB13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050" y="5641974"/>
            <a:ext cx="1298575" cy="1079500"/>
          </a:xfrm>
          <a:prstGeom prst="rect">
            <a:avLst/>
          </a:prstGeom>
        </p:spPr>
      </p:pic>
      <p:pic>
        <p:nvPicPr>
          <p:cNvPr id="2" name="Picture 1" descr="A white and gold background with text&#10;&#10;AI-generated content may be incorrect.">
            <a:extLst>
              <a:ext uri="{FF2B5EF4-FFF2-40B4-BE49-F238E27FC236}">
                <a16:creationId xmlns:a16="http://schemas.microsoft.com/office/drawing/2014/main" id="{107D7B5B-2ED9-A583-7011-C95A06C8E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5600" y="-3139"/>
            <a:ext cx="6930222" cy="688311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EEA1DF-1751-18D4-786C-BFEA18FAF113}"/>
              </a:ext>
            </a:extLst>
          </p:cNvPr>
          <p:cNvSpPr/>
          <p:nvPr/>
        </p:nvSpPr>
        <p:spPr>
          <a:xfrm>
            <a:off x="3759662" y="1657022"/>
            <a:ext cx="4462132" cy="2811429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/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4955D5F5-0E8D-2D57-AA10-B3E5BD994AC4}"/>
              </a:ext>
            </a:extLst>
          </p:cNvPr>
          <p:cNvSpPr txBox="1"/>
          <p:nvPr/>
        </p:nvSpPr>
        <p:spPr>
          <a:xfrm>
            <a:off x="5183508" y="2935578"/>
            <a:ext cx="1738265" cy="348813"/>
          </a:xfrm>
          <a:prstGeom prst="rect">
            <a:avLst/>
          </a:prstGeom>
          <a:noFill/>
        </p:spPr>
        <p:txBody>
          <a:bodyPr wrap="square" lIns="60960" tIns="30480" rIns="60960" bIns="3048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>
                <a:latin typeface="Arial"/>
                <a:cs typeface="Arial"/>
              </a:rPr>
              <a:t>Paste a photo of a group board photo here.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52EAD77-3765-B01B-3C29-C4C5B091E10F}"/>
              </a:ext>
            </a:extLst>
          </p:cNvPr>
          <p:cNvSpPr/>
          <p:nvPr/>
        </p:nvSpPr>
        <p:spPr>
          <a:xfrm>
            <a:off x="7508358" y="3752850"/>
            <a:ext cx="1437485" cy="14374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rgbClr val="B59A3A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68FEF3-4FE1-9ABA-808B-4D92069B428B}"/>
              </a:ext>
            </a:extLst>
          </p:cNvPr>
          <p:cNvSpPr txBox="1"/>
          <p:nvPr/>
        </p:nvSpPr>
        <p:spPr>
          <a:xfrm>
            <a:off x="7651582" y="4225371"/>
            <a:ext cx="1151037" cy="635815"/>
          </a:xfrm>
          <a:prstGeom prst="rect">
            <a:avLst/>
          </a:prstGeom>
          <a:noFill/>
        </p:spPr>
        <p:txBody>
          <a:bodyPr wrap="square" lIns="60960" tIns="30480" rIns="60960" bIns="3048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>
                <a:latin typeface="Arial"/>
                <a:cs typeface="Arial"/>
              </a:rPr>
              <a:t>Paste your district’s logo here and delete this text.</a:t>
            </a:r>
            <a:endParaRPr lang="en-US" sz="9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3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</cp:revision>
  <dcterms:created xsi:type="dcterms:W3CDTF">2025-08-27T16:26:48Z</dcterms:created>
  <dcterms:modified xsi:type="dcterms:W3CDTF">2025-08-27T16:28:42Z</dcterms:modified>
</cp:coreProperties>
</file>