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A9E516-4E39-67FF-B107-10BCA1256B89}" v="4" dt="2025-08-27T16:31:46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13197-3DCE-3014-8A86-3861C316E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85C10F-10FB-68CA-1290-AA3C282DC009}"/>
              </a:ext>
            </a:extLst>
          </p:cNvPr>
          <p:cNvSpPr/>
          <p:nvPr/>
        </p:nvSpPr>
        <p:spPr>
          <a:xfrm>
            <a:off x="2619376" y="-6772"/>
            <a:ext cx="6927851" cy="3435299"/>
          </a:xfrm>
          <a:prstGeom prst="rect">
            <a:avLst/>
          </a:prstGeom>
          <a:gradFill>
            <a:gsLst>
              <a:gs pos="0">
                <a:srgbClr val="C79900">
                  <a:alpha val="17000"/>
                </a:srgb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DB16B62-41F5-F813-BC88-CC2AB7F27C68}"/>
              </a:ext>
            </a:extLst>
          </p:cNvPr>
          <p:cNvSpPr>
            <a:spLocks noGrp="1"/>
          </p:cNvSpPr>
          <p:nvPr/>
        </p:nvSpPr>
        <p:spPr>
          <a:xfrm>
            <a:off x="2621199" y="473709"/>
            <a:ext cx="5248998" cy="745491"/>
          </a:xfrm>
          <a:prstGeom prst="rect">
            <a:avLst/>
          </a:prstGeom>
        </p:spPr>
        <p:txBody>
          <a:bodyPr vert="horz" lIns="60960" tIns="30480" rIns="60960" bIns="3048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400" baseline="30000" dirty="0" err="1">
                <a:solidFill>
                  <a:srgbClr val="701F3C"/>
                </a:solidFill>
                <a:latin typeface="NimbuSanTBlaCon"/>
              </a:rPr>
              <a:t>ankABoardMember</a:t>
            </a:r>
            <a:endParaRPr lang="en-US" sz="6400" dirty="0" err="1">
              <a:solidFill>
                <a:srgbClr val="701F3C"/>
              </a:solidFill>
              <a:latin typeface="NimbuSanTBlaCon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03F531A-B5CD-C975-FCAA-7E31B8699E4C}"/>
              </a:ext>
            </a:extLst>
          </p:cNvPr>
          <p:cNvSpPr>
            <a:spLocks noGrp="1"/>
          </p:cNvSpPr>
          <p:nvPr/>
        </p:nvSpPr>
        <p:spPr>
          <a:xfrm>
            <a:off x="3322690" y="898425"/>
            <a:ext cx="6096000" cy="622499"/>
          </a:xfrm>
          <a:prstGeom prst="rect">
            <a:avLst/>
          </a:prstGeom>
        </p:spPr>
        <p:txBody>
          <a:bodyPr vert="horz" lIns="60960" tIns="30480" rIns="60960" bIns="3048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b="0" i="0" u="none" strike="noStrike" baseline="30000">
                <a:solidFill>
                  <a:srgbClr val="C79900"/>
                </a:solidFill>
                <a:latin typeface="NimbuSanTBlaCon"/>
              </a:rPr>
              <a:t>School Board Members Day </a:t>
            </a:r>
            <a:r>
              <a:rPr lang="en-US" sz="3600" b="0" i="0" u="none" strike="noStrike" baseline="30000">
                <a:solidFill>
                  <a:srgbClr val="75562A"/>
                </a:solidFill>
                <a:latin typeface="NimbuSanTBlaCon"/>
              </a:rPr>
              <a:t>•</a:t>
            </a:r>
            <a:r>
              <a:rPr lang="en-US" sz="3600" b="0" i="0" u="none" strike="noStrike" baseline="30000">
                <a:solidFill>
                  <a:srgbClr val="752864"/>
                </a:solidFill>
                <a:latin typeface="NimbuSanTBlaCon"/>
              </a:rPr>
              <a:t> </a:t>
            </a:r>
            <a:r>
              <a:rPr lang="en-US" sz="3600" b="0" i="0" u="none" strike="noStrike" baseline="30000">
                <a:solidFill>
                  <a:srgbClr val="701F3C"/>
                </a:solidFill>
                <a:latin typeface="NimbuSanTBlaCon"/>
              </a:rPr>
              <a:t>November 15, </a:t>
            </a:r>
            <a:r>
              <a:rPr lang="en-US" sz="3600" baseline="30000">
                <a:solidFill>
                  <a:srgbClr val="701F3C"/>
                </a:solidFill>
                <a:latin typeface="NimbuSanTBlaCon"/>
              </a:rPr>
              <a:t>2025</a:t>
            </a:r>
            <a:endParaRPr lang="en-US" sz="3600" b="0" i="0" u="none" strike="noStrike" baseline="30000">
              <a:solidFill>
                <a:srgbClr val="701F3C"/>
              </a:solidFill>
              <a:latin typeface="NimbuSanTBlaCon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4F0AF2-44D3-3FCA-2C5D-97C9E5A68946}"/>
              </a:ext>
            </a:extLst>
          </p:cNvPr>
          <p:cNvSpPr/>
          <p:nvPr/>
        </p:nvSpPr>
        <p:spPr>
          <a:xfrm>
            <a:off x="2619376" y="5514504"/>
            <a:ext cx="6937374" cy="1339913"/>
          </a:xfrm>
          <a:prstGeom prst="rect">
            <a:avLst/>
          </a:prstGeom>
          <a:solidFill>
            <a:srgbClr val="C79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/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A1F031E7-480B-D215-B39E-70E4AC3CBB63}"/>
              </a:ext>
            </a:extLst>
          </p:cNvPr>
          <p:cNvSpPr txBox="1"/>
          <p:nvPr/>
        </p:nvSpPr>
        <p:spPr>
          <a:xfrm>
            <a:off x="4283704" y="5968435"/>
            <a:ext cx="5534685" cy="608713"/>
          </a:xfrm>
          <a:prstGeom prst="rect">
            <a:avLst/>
          </a:prstGeom>
          <a:noFill/>
        </p:spPr>
        <p:txBody>
          <a:bodyPr wrap="square" lIns="60960" tIns="30480" rIns="60960" bIns="3048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334" baseline="30000">
                <a:solidFill>
                  <a:srgbClr val="FFFFFF"/>
                </a:solidFill>
                <a:latin typeface="Alex Brush"/>
              </a:rPr>
              <a:t>The Heart of Local Education</a:t>
            </a:r>
            <a:endParaRPr lang="en-US" sz="5334" b="0" i="0" u="none" strike="noStrike" baseline="30000">
              <a:solidFill>
                <a:srgbClr val="FFFFFF"/>
              </a:solidFill>
              <a:latin typeface="Alex Brush" pitchFamily="2" charset="0"/>
            </a:endParaRPr>
          </a:p>
        </p:txBody>
      </p:sp>
      <p:pic>
        <p:nvPicPr>
          <p:cNvPr id="15" name="Picture 14" descr="A logo for a school board&#10;&#10;AI-generated content may be incorrect.">
            <a:extLst>
              <a:ext uri="{FF2B5EF4-FFF2-40B4-BE49-F238E27FC236}">
                <a16:creationId xmlns:a16="http://schemas.microsoft.com/office/drawing/2014/main" id="{668B0CAB-C15A-18B4-D6F2-0C405A234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050" y="5641974"/>
            <a:ext cx="1298575" cy="1079500"/>
          </a:xfrm>
          <a:prstGeom prst="rect">
            <a:avLst/>
          </a:prstGeom>
        </p:spPr>
      </p:pic>
      <p:pic>
        <p:nvPicPr>
          <p:cNvPr id="2" name="Picture 1" descr="A white and gold background with text&#10;&#10;AI-generated content may be incorrect.">
            <a:extLst>
              <a:ext uri="{FF2B5EF4-FFF2-40B4-BE49-F238E27FC236}">
                <a16:creationId xmlns:a16="http://schemas.microsoft.com/office/drawing/2014/main" id="{372E0C53-A123-165E-82DB-F20D06910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179" y="-10206"/>
            <a:ext cx="6939643" cy="687841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F1DC78-2976-B6EB-10F1-2ED52064E808}"/>
              </a:ext>
            </a:extLst>
          </p:cNvPr>
          <p:cNvSpPr/>
          <p:nvPr/>
        </p:nvSpPr>
        <p:spPr>
          <a:xfrm>
            <a:off x="2891697" y="1517718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2B0063-B054-4783-7A9F-633645C307FA}"/>
              </a:ext>
            </a:extLst>
          </p:cNvPr>
          <p:cNvSpPr/>
          <p:nvPr/>
        </p:nvSpPr>
        <p:spPr>
          <a:xfrm>
            <a:off x="4676731" y="1517717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7683B7-164C-C844-C996-71013C94C927}"/>
              </a:ext>
            </a:extLst>
          </p:cNvPr>
          <p:cNvSpPr/>
          <p:nvPr/>
        </p:nvSpPr>
        <p:spPr>
          <a:xfrm>
            <a:off x="6348015" y="1517717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F5447B-2F8D-98DD-A6EC-CF5DA4289900}"/>
              </a:ext>
            </a:extLst>
          </p:cNvPr>
          <p:cNvSpPr/>
          <p:nvPr/>
        </p:nvSpPr>
        <p:spPr>
          <a:xfrm>
            <a:off x="5249134" y="3253649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AB7B90-C01C-1C60-DD2D-E52CE62F260C}"/>
              </a:ext>
            </a:extLst>
          </p:cNvPr>
          <p:cNvSpPr/>
          <p:nvPr/>
        </p:nvSpPr>
        <p:spPr>
          <a:xfrm>
            <a:off x="3320321" y="3253649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F6A23E-65F6-F126-17A9-7BAA38086669}"/>
              </a:ext>
            </a:extLst>
          </p:cNvPr>
          <p:cNvSpPr/>
          <p:nvPr/>
        </p:nvSpPr>
        <p:spPr>
          <a:xfrm>
            <a:off x="8024481" y="1517717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F3564E-CD42-F121-09DC-4F0D5699CA87}"/>
              </a:ext>
            </a:extLst>
          </p:cNvPr>
          <p:cNvSpPr/>
          <p:nvPr/>
        </p:nvSpPr>
        <p:spPr>
          <a:xfrm>
            <a:off x="7327965" y="3253649"/>
            <a:ext cx="1397464" cy="1139791"/>
          </a:xfrm>
          <a:prstGeom prst="rect">
            <a:avLst/>
          </a:prstGeom>
          <a:solidFill>
            <a:schemeClr val="bg1"/>
          </a:solidFill>
          <a:ln w="155575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33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1200"/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7ADFAE9D-37B4-760D-4DBD-B46791487F43}"/>
              </a:ext>
            </a:extLst>
          </p:cNvPr>
          <p:cNvSpPr txBox="1"/>
          <p:nvPr/>
        </p:nvSpPr>
        <p:spPr>
          <a:xfrm>
            <a:off x="3051098" y="1713997"/>
            <a:ext cx="1084613" cy="636071"/>
          </a:xfrm>
          <a:prstGeom prst="rect">
            <a:avLst/>
          </a:prstGeom>
          <a:noFill/>
        </p:spPr>
        <p:txBody>
          <a:bodyPr wrap="square" lIns="60960" tIns="30480" rIns="60960" bIns="3048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 dirty="0">
                <a:latin typeface="Arial"/>
                <a:cs typeface="Arial"/>
              </a:rPr>
              <a:t>Paste individual board member photos here and delete this text.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59420B1-F39A-86A1-1F61-8F7EC699B8DB}"/>
              </a:ext>
            </a:extLst>
          </p:cNvPr>
          <p:cNvSpPr/>
          <p:nvPr/>
        </p:nvSpPr>
        <p:spPr>
          <a:xfrm>
            <a:off x="7870060" y="4095187"/>
            <a:ext cx="1550005" cy="125535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1F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200">
              <a:solidFill>
                <a:srgbClr val="B59A3A"/>
              </a:solidFill>
            </a:endParaRP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id="{94F3091B-B7D9-2376-E66D-F05F4A3467E4}"/>
              </a:ext>
            </a:extLst>
          </p:cNvPr>
          <p:cNvSpPr txBox="1"/>
          <p:nvPr/>
        </p:nvSpPr>
        <p:spPr>
          <a:xfrm>
            <a:off x="8087503" y="4389587"/>
            <a:ext cx="1118945" cy="820737"/>
          </a:xfrm>
          <a:prstGeom prst="rect">
            <a:avLst/>
          </a:prstGeom>
          <a:noFill/>
        </p:spPr>
        <p:txBody>
          <a:bodyPr rot="0" spcFirstLastPara="0" vert="horz" wrap="square" lIns="60960" tIns="30480" rIns="60960" bIns="3048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33">
                <a:latin typeface="Arial"/>
                <a:cs typeface="Arial"/>
              </a:rPr>
              <a:t>Paste your district’s logo here and delete this text.</a:t>
            </a:r>
          </a:p>
          <a:p>
            <a:pPr algn="l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1668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7</cp:revision>
  <dcterms:created xsi:type="dcterms:W3CDTF">2013-07-15T20:26:40Z</dcterms:created>
  <dcterms:modified xsi:type="dcterms:W3CDTF">2025-08-27T16:32:48Z</dcterms:modified>
</cp:coreProperties>
</file>