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11430000" cy="11430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7BA111-EF52-49E4-A1A1-669D1030E91A}" v="3" dt="2026-08-17T19:42:11.4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24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a Kienzler" userId="dc5cda46-c958-47c7-9e95-f35694623128" providerId="ADAL" clId="{8B87CE02-10F0-4650-9EC4-7F8AACA26C30}"/>
    <pc:docChg chg="custSel addSld delSld modSld delMainMaster modMainMaster">
      <pc:chgData name="Kara Kienzler" userId="dc5cda46-c958-47c7-9e95-f35694623128" providerId="ADAL" clId="{8B87CE02-10F0-4650-9EC4-7F8AACA26C30}" dt="2026-08-17T19:44:12.117" v="158" actId="948"/>
      <pc:docMkLst>
        <pc:docMk/>
      </pc:docMkLst>
      <pc:sldChg chg="del">
        <pc:chgData name="Kara Kienzler" userId="dc5cda46-c958-47c7-9e95-f35694623128" providerId="ADAL" clId="{8B87CE02-10F0-4650-9EC4-7F8AACA26C30}" dt="2026-08-17T19:42:38.189" v="6" actId="47"/>
        <pc:sldMkLst>
          <pc:docMk/>
          <pc:sldMk cId="2674442223" sldId="258"/>
        </pc:sldMkLst>
      </pc:sldChg>
      <pc:sldChg chg="modSp mod">
        <pc:chgData name="Kara Kienzler" userId="dc5cda46-c958-47c7-9e95-f35694623128" providerId="ADAL" clId="{8B87CE02-10F0-4650-9EC4-7F8AACA26C30}" dt="2026-08-17T19:44:12.117" v="158" actId="948"/>
        <pc:sldMkLst>
          <pc:docMk/>
          <pc:sldMk cId="3600038815" sldId="259"/>
        </pc:sldMkLst>
        <pc:spChg chg="mod">
          <ac:chgData name="Kara Kienzler" userId="dc5cda46-c958-47c7-9e95-f35694623128" providerId="ADAL" clId="{8B87CE02-10F0-4650-9EC4-7F8AACA26C30}" dt="2026-08-17T19:44:12.117" v="158" actId="948"/>
          <ac:spMkLst>
            <pc:docMk/>
            <pc:sldMk cId="3600038815" sldId="259"/>
            <ac:spMk id="4" creationId="{7D9B8EA9-D6AE-2545-1E30-83207FB3F7A3}"/>
          </ac:spMkLst>
        </pc:spChg>
      </pc:sldChg>
      <pc:sldChg chg="new del">
        <pc:chgData name="Kara Kienzler" userId="dc5cda46-c958-47c7-9e95-f35694623128" providerId="ADAL" clId="{8B87CE02-10F0-4650-9EC4-7F8AACA26C30}" dt="2026-08-17T19:42:36.796" v="5" actId="47"/>
        <pc:sldMkLst>
          <pc:docMk/>
          <pc:sldMk cId="3139099866" sldId="260"/>
        </pc:sldMkLst>
      </pc:sldChg>
      <pc:sldMasterChg chg="addSp delSp modSp mod delSldLayout">
        <pc:chgData name="Kara Kienzler" userId="dc5cda46-c958-47c7-9e95-f35694623128" providerId="ADAL" clId="{8B87CE02-10F0-4650-9EC4-7F8AACA26C30}" dt="2026-08-17T19:42:38.189" v="6" actId="47"/>
        <pc:sldMasterMkLst>
          <pc:docMk/>
          <pc:sldMasterMk cId="1744077980" sldId="2147483660"/>
        </pc:sldMasterMkLst>
        <pc:picChg chg="del">
          <ac:chgData name="Kara Kienzler" userId="dc5cda46-c958-47c7-9e95-f35694623128" providerId="ADAL" clId="{8B87CE02-10F0-4650-9EC4-7F8AACA26C30}" dt="2026-08-17T19:42:21.387" v="2" actId="478"/>
          <ac:picMkLst>
            <pc:docMk/>
            <pc:sldMasterMk cId="1744077980" sldId="2147483660"/>
            <ac:picMk id="8" creationId="{3E2D9AA6-6A2B-2E39-3254-5F629E1F5F65}"/>
          </ac:picMkLst>
        </pc:picChg>
        <pc:picChg chg="add mod">
          <ac:chgData name="Kara Kienzler" userId="dc5cda46-c958-47c7-9e95-f35694623128" providerId="ADAL" clId="{8B87CE02-10F0-4650-9EC4-7F8AACA26C30}" dt="2026-08-17T19:42:23.324" v="4"/>
          <ac:picMkLst>
            <pc:docMk/>
            <pc:sldMasterMk cId="1744077980" sldId="2147483660"/>
            <ac:picMk id="10" creationId="{4F86CC5F-1129-A105-B912-86E1D1D66704}"/>
          </ac:picMkLst>
        </pc:picChg>
        <pc:sldLayoutChg chg="del">
          <pc:chgData name="Kara Kienzler" userId="dc5cda46-c958-47c7-9e95-f35694623128" providerId="ADAL" clId="{8B87CE02-10F0-4650-9EC4-7F8AACA26C30}" dt="2026-08-17T19:42:38.189" v="6" actId="47"/>
          <pc:sldLayoutMkLst>
            <pc:docMk/>
            <pc:sldMasterMk cId="1744077980" sldId="2147483660"/>
            <pc:sldLayoutMk cId="1904958905" sldId="2147483705"/>
          </pc:sldLayoutMkLst>
        </pc:sldLayoutChg>
      </pc:sldMasterChg>
      <pc:sldMasterChg chg="del">
        <pc:chgData name="Kara Kienzler" userId="dc5cda46-c958-47c7-9e95-f35694623128" providerId="ADAL" clId="{8B87CE02-10F0-4650-9EC4-7F8AACA26C30}" dt="2026-08-17T19:42:09.836" v="1" actId="2696"/>
        <pc:sldMasterMkLst>
          <pc:docMk/>
          <pc:sldMasterMk cId="3583947690" sldId="2147483672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41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5C3231-C0E6-A733-05EC-0B24AA230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608542"/>
            <a:ext cx="9858375" cy="22092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1AB56-D0EC-B991-73EA-E98DB6C3FB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5813" y="3042708"/>
            <a:ext cx="9858375" cy="72522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E5F8A-155E-E100-C6D3-5766D1640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5813" y="10593917"/>
            <a:ext cx="25717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399D32-0FF4-44D3-A17E-0894FF407430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889EB-E070-F1B7-0690-D10AE05F7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86188" y="10593917"/>
            <a:ext cx="3857625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98C64-A23F-9150-5262-E0053C2637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2438" y="10593917"/>
            <a:ext cx="2571750" cy="608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6C084D-8081-481E-8E7D-D736E1B80D2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F86CC5F-1129-A105-B912-86E1D1D66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30000" cy="11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077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9B8EA9-D6AE-2545-1E30-83207FB3F7A3}"/>
              </a:ext>
            </a:extLst>
          </p:cNvPr>
          <p:cNvSpPr txBox="1"/>
          <p:nvPr/>
        </p:nvSpPr>
        <p:spPr>
          <a:xfrm>
            <a:off x="3596640" y="4375753"/>
            <a:ext cx="3809999" cy="32573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endParaRPr lang="en-US" sz="1688" dirty="0"/>
          </a:p>
          <a:p>
            <a:pPr algn="ctr">
              <a:spcAft>
                <a:spcPts val="600"/>
              </a:spcAft>
            </a:pPr>
            <a:r>
              <a:rPr lang="en-US" sz="1688" b="1" dirty="0"/>
              <a:t>Social Media Card Background</a:t>
            </a:r>
          </a:p>
          <a:p>
            <a:pPr algn="ctr">
              <a:spcAft>
                <a:spcPts val="600"/>
              </a:spcAft>
            </a:pPr>
            <a:r>
              <a:rPr lang="en-US" sz="1688" dirty="0"/>
              <a:t>Place a photo of your district’s board of education here and delete this text box. You may further customize by including your district logo and special message. </a:t>
            </a:r>
          </a:p>
          <a:p>
            <a:pPr algn="ctr">
              <a:spcAft>
                <a:spcPts val="600"/>
              </a:spcAft>
            </a:pPr>
            <a:r>
              <a:rPr lang="en-US" sz="1688" dirty="0"/>
              <a:t>Be sure to use the hashtag #ThankABoardMember and tag the Illinois Association of School Boards in your post.</a:t>
            </a:r>
          </a:p>
          <a:p>
            <a:pPr algn="ctr">
              <a:spcAft>
                <a:spcPts val="600"/>
              </a:spcAft>
            </a:pPr>
            <a:endParaRPr lang="en-US" sz="1688" dirty="0"/>
          </a:p>
        </p:txBody>
      </p:sp>
    </p:spTree>
    <p:extLst>
      <p:ext uri="{BB962C8B-B14F-4D97-AF65-F5344CB8AC3E}">
        <p14:creationId xmlns:p14="http://schemas.microsoft.com/office/powerpoint/2010/main" val="360003881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53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Kara Kienzler</dc:creator>
  <cp:lastModifiedBy>Kara Kienzler</cp:lastModifiedBy>
  <cp:revision>1</cp:revision>
  <dcterms:created xsi:type="dcterms:W3CDTF">2026-08-17T19:30:19Z</dcterms:created>
  <dcterms:modified xsi:type="dcterms:W3CDTF">2026-08-17T19:44:12Z</dcterms:modified>
</cp:coreProperties>
</file>