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63" r:id="rId5"/>
    <p:sldId id="259" r:id="rId6"/>
    <p:sldId id="264" r:id="rId7"/>
    <p:sldId id="260" r:id="rId8"/>
    <p:sldId id="265" r:id="rId9"/>
    <p:sldId id="261" r:id="rId10"/>
    <p:sldId id="266" r:id="rId11"/>
    <p:sldId id="262" r:id="rId12"/>
    <p:sldId id="267" r:id="rId13"/>
    <p:sldId id="268" r:id="rId14"/>
  </p:sldIdLst>
  <p:sldSz cx="12192000" cy="6858000"/>
  <p:notesSz cx="6858000" cy="91440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38"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saac Warren" userId="082c1a21-a98e-4603-a551-27bbe5a8c048" providerId="ADAL" clId="{8F2B613F-1A3D-4F7A-92DF-6B1C37D0DC04}"/>
    <pc:docChg chg="undo custSel modSld">
      <pc:chgData name="Isaac Warren" userId="082c1a21-a98e-4603-a551-27bbe5a8c048" providerId="ADAL" clId="{8F2B613F-1A3D-4F7A-92DF-6B1C37D0DC04}" dt="2022-11-29T17:07:19.341" v="100" actId="255"/>
      <pc:docMkLst>
        <pc:docMk/>
      </pc:docMkLst>
      <pc:sldChg chg="modSp mod">
        <pc:chgData name="Isaac Warren" userId="082c1a21-a98e-4603-a551-27bbe5a8c048" providerId="ADAL" clId="{8F2B613F-1A3D-4F7A-92DF-6B1C37D0DC04}" dt="2022-11-29T17:05:46.796" v="84" actId="255"/>
        <pc:sldMkLst>
          <pc:docMk/>
          <pc:sldMk cId="3999005299" sldId="257"/>
        </pc:sldMkLst>
        <pc:spChg chg="mod">
          <ac:chgData name="Isaac Warren" userId="082c1a21-a98e-4603-a551-27bbe5a8c048" providerId="ADAL" clId="{8F2B613F-1A3D-4F7A-92DF-6B1C37D0DC04}" dt="2022-11-29T17:05:46.796" v="84" actId="255"/>
          <ac:spMkLst>
            <pc:docMk/>
            <pc:sldMk cId="3999005299" sldId="257"/>
            <ac:spMk id="3" creationId="{86450071-F873-0435-A298-EEA6E8FDDCC3}"/>
          </ac:spMkLst>
        </pc:spChg>
      </pc:sldChg>
      <pc:sldChg chg="modSp mod">
        <pc:chgData name="Isaac Warren" userId="082c1a21-a98e-4603-a551-27bbe5a8c048" providerId="ADAL" clId="{8F2B613F-1A3D-4F7A-92DF-6B1C37D0DC04}" dt="2022-11-29T17:05:52.436" v="86" actId="255"/>
        <pc:sldMkLst>
          <pc:docMk/>
          <pc:sldMk cId="3552341250" sldId="258"/>
        </pc:sldMkLst>
        <pc:spChg chg="mod">
          <ac:chgData name="Isaac Warren" userId="082c1a21-a98e-4603-a551-27bbe5a8c048" providerId="ADAL" clId="{8F2B613F-1A3D-4F7A-92DF-6B1C37D0DC04}" dt="2022-11-29T17:05:52.436" v="86" actId="255"/>
          <ac:spMkLst>
            <pc:docMk/>
            <pc:sldMk cId="3552341250" sldId="258"/>
            <ac:spMk id="3" creationId="{7D8AB26A-3B60-B888-EF54-74BC42C4D58F}"/>
          </ac:spMkLst>
        </pc:spChg>
      </pc:sldChg>
      <pc:sldChg chg="modSp mod">
        <pc:chgData name="Isaac Warren" userId="082c1a21-a98e-4603-a551-27bbe5a8c048" providerId="ADAL" clId="{8F2B613F-1A3D-4F7A-92DF-6B1C37D0DC04}" dt="2022-11-29T17:06:03.822" v="88" actId="255"/>
        <pc:sldMkLst>
          <pc:docMk/>
          <pc:sldMk cId="3738439488" sldId="259"/>
        </pc:sldMkLst>
        <pc:spChg chg="mod">
          <ac:chgData name="Isaac Warren" userId="082c1a21-a98e-4603-a551-27bbe5a8c048" providerId="ADAL" clId="{8F2B613F-1A3D-4F7A-92DF-6B1C37D0DC04}" dt="2022-11-29T17:06:03.822" v="88" actId="255"/>
          <ac:spMkLst>
            <pc:docMk/>
            <pc:sldMk cId="3738439488" sldId="259"/>
            <ac:spMk id="3" creationId="{ECD79FA2-5B90-4F3B-9854-F42A498AE635}"/>
          </ac:spMkLst>
        </pc:spChg>
      </pc:sldChg>
      <pc:sldChg chg="modSp mod">
        <pc:chgData name="Isaac Warren" userId="082c1a21-a98e-4603-a551-27bbe5a8c048" providerId="ADAL" clId="{8F2B613F-1A3D-4F7A-92DF-6B1C37D0DC04}" dt="2022-11-29T17:06:26.778" v="92" actId="14100"/>
        <pc:sldMkLst>
          <pc:docMk/>
          <pc:sldMk cId="3332266602" sldId="260"/>
        </pc:sldMkLst>
        <pc:spChg chg="mod">
          <ac:chgData name="Isaac Warren" userId="082c1a21-a98e-4603-a551-27bbe5a8c048" providerId="ADAL" clId="{8F2B613F-1A3D-4F7A-92DF-6B1C37D0DC04}" dt="2022-11-29T17:06:26.778" v="92" actId="14100"/>
          <ac:spMkLst>
            <pc:docMk/>
            <pc:sldMk cId="3332266602" sldId="260"/>
            <ac:spMk id="3" creationId="{29D94C8D-E723-3EEC-E518-CA97E7169E83}"/>
          </ac:spMkLst>
        </pc:spChg>
      </pc:sldChg>
      <pc:sldChg chg="modSp mod">
        <pc:chgData name="Isaac Warren" userId="082c1a21-a98e-4603-a551-27bbe5a8c048" providerId="ADAL" clId="{8F2B613F-1A3D-4F7A-92DF-6B1C37D0DC04}" dt="2022-11-29T17:07:03.517" v="95" actId="255"/>
        <pc:sldMkLst>
          <pc:docMk/>
          <pc:sldMk cId="3180366535" sldId="261"/>
        </pc:sldMkLst>
        <pc:spChg chg="mod">
          <ac:chgData name="Isaac Warren" userId="082c1a21-a98e-4603-a551-27bbe5a8c048" providerId="ADAL" clId="{8F2B613F-1A3D-4F7A-92DF-6B1C37D0DC04}" dt="2022-11-29T17:07:03.517" v="95" actId="255"/>
          <ac:spMkLst>
            <pc:docMk/>
            <pc:sldMk cId="3180366535" sldId="261"/>
            <ac:spMk id="3" creationId="{03402AD1-B3F8-D7D5-8E1E-6A9089FCD301}"/>
          </ac:spMkLst>
        </pc:spChg>
      </pc:sldChg>
      <pc:sldChg chg="modSp mod">
        <pc:chgData name="Isaac Warren" userId="082c1a21-a98e-4603-a551-27bbe5a8c048" providerId="ADAL" clId="{8F2B613F-1A3D-4F7A-92DF-6B1C37D0DC04}" dt="2022-11-29T17:07:15.077" v="99" actId="255"/>
        <pc:sldMkLst>
          <pc:docMk/>
          <pc:sldMk cId="203414895" sldId="262"/>
        </pc:sldMkLst>
        <pc:spChg chg="mod">
          <ac:chgData name="Isaac Warren" userId="082c1a21-a98e-4603-a551-27bbe5a8c048" providerId="ADAL" clId="{8F2B613F-1A3D-4F7A-92DF-6B1C37D0DC04}" dt="2022-11-29T17:07:15.077" v="99" actId="255"/>
          <ac:spMkLst>
            <pc:docMk/>
            <pc:sldMk cId="203414895" sldId="262"/>
            <ac:spMk id="3" creationId="{B1B17D4E-22D9-4C71-76D4-4B941BFA417A}"/>
          </ac:spMkLst>
        </pc:spChg>
      </pc:sldChg>
      <pc:sldChg chg="modSp mod">
        <pc:chgData name="Isaac Warren" userId="082c1a21-a98e-4603-a551-27bbe5a8c048" providerId="ADAL" clId="{8F2B613F-1A3D-4F7A-92DF-6B1C37D0DC04}" dt="2022-11-29T17:06:00.028" v="87" actId="255"/>
        <pc:sldMkLst>
          <pc:docMk/>
          <pc:sldMk cId="694581330" sldId="263"/>
        </pc:sldMkLst>
        <pc:spChg chg="mod">
          <ac:chgData name="Isaac Warren" userId="082c1a21-a98e-4603-a551-27bbe5a8c048" providerId="ADAL" clId="{8F2B613F-1A3D-4F7A-92DF-6B1C37D0DC04}" dt="2022-11-29T17:06:00.028" v="87" actId="255"/>
          <ac:spMkLst>
            <pc:docMk/>
            <pc:sldMk cId="694581330" sldId="263"/>
            <ac:spMk id="3" creationId="{7D8AB26A-3B60-B888-EF54-74BC42C4D58F}"/>
          </ac:spMkLst>
        </pc:spChg>
      </pc:sldChg>
      <pc:sldChg chg="modSp mod">
        <pc:chgData name="Isaac Warren" userId="082c1a21-a98e-4603-a551-27bbe5a8c048" providerId="ADAL" clId="{8F2B613F-1A3D-4F7A-92DF-6B1C37D0DC04}" dt="2022-11-29T17:06:13.886" v="91" actId="14100"/>
        <pc:sldMkLst>
          <pc:docMk/>
          <pc:sldMk cId="492773800" sldId="264"/>
        </pc:sldMkLst>
        <pc:spChg chg="mod">
          <ac:chgData name="Isaac Warren" userId="082c1a21-a98e-4603-a551-27bbe5a8c048" providerId="ADAL" clId="{8F2B613F-1A3D-4F7A-92DF-6B1C37D0DC04}" dt="2022-11-29T17:06:13.886" v="91" actId="14100"/>
          <ac:spMkLst>
            <pc:docMk/>
            <pc:sldMk cId="492773800" sldId="264"/>
            <ac:spMk id="3" creationId="{ECD79FA2-5B90-4F3B-9854-F42A498AE635}"/>
          </ac:spMkLst>
        </pc:spChg>
      </pc:sldChg>
      <pc:sldChg chg="modSp mod">
        <pc:chgData name="Isaac Warren" userId="082c1a21-a98e-4603-a551-27bbe5a8c048" providerId="ADAL" clId="{8F2B613F-1A3D-4F7A-92DF-6B1C37D0DC04}" dt="2022-11-29T17:06:34.896" v="94" actId="255"/>
        <pc:sldMkLst>
          <pc:docMk/>
          <pc:sldMk cId="3094708932" sldId="265"/>
        </pc:sldMkLst>
        <pc:spChg chg="mod">
          <ac:chgData name="Isaac Warren" userId="082c1a21-a98e-4603-a551-27bbe5a8c048" providerId="ADAL" clId="{8F2B613F-1A3D-4F7A-92DF-6B1C37D0DC04}" dt="2022-11-29T17:06:34.896" v="94" actId="255"/>
          <ac:spMkLst>
            <pc:docMk/>
            <pc:sldMk cId="3094708932" sldId="265"/>
            <ac:spMk id="3" creationId="{29D94C8D-E723-3EEC-E518-CA97E7169E83}"/>
          </ac:spMkLst>
        </pc:spChg>
      </pc:sldChg>
      <pc:sldChg chg="modSp mod">
        <pc:chgData name="Isaac Warren" userId="082c1a21-a98e-4603-a551-27bbe5a8c048" providerId="ADAL" clId="{8F2B613F-1A3D-4F7A-92DF-6B1C37D0DC04}" dt="2022-11-29T17:07:07.629" v="96" actId="255"/>
        <pc:sldMkLst>
          <pc:docMk/>
          <pc:sldMk cId="985164866" sldId="266"/>
        </pc:sldMkLst>
        <pc:spChg chg="mod">
          <ac:chgData name="Isaac Warren" userId="082c1a21-a98e-4603-a551-27bbe5a8c048" providerId="ADAL" clId="{8F2B613F-1A3D-4F7A-92DF-6B1C37D0DC04}" dt="2022-11-29T17:07:07.629" v="96" actId="255"/>
          <ac:spMkLst>
            <pc:docMk/>
            <pc:sldMk cId="985164866" sldId="266"/>
            <ac:spMk id="3" creationId="{03402AD1-B3F8-D7D5-8E1E-6A9089FCD301}"/>
          </ac:spMkLst>
        </pc:spChg>
      </pc:sldChg>
      <pc:sldChg chg="modSp mod">
        <pc:chgData name="Isaac Warren" userId="082c1a21-a98e-4603-a551-27bbe5a8c048" providerId="ADAL" clId="{8F2B613F-1A3D-4F7A-92DF-6B1C37D0DC04}" dt="2022-11-29T17:07:19.341" v="100" actId="255"/>
        <pc:sldMkLst>
          <pc:docMk/>
          <pc:sldMk cId="1898645553" sldId="267"/>
        </pc:sldMkLst>
        <pc:spChg chg="mod">
          <ac:chgData name="Isaac Warren" userId="082c1a21-a98e-4603-a551-27bbe5a8c048" providerId="ADAL" clId="{8F2B613F-1A3D-4F7A-92DF-6B1C37D0DC04}" dt="2022-11-29T17:07:19.341" v="100" actId="255"/>
          <ac:spMkLst>
            <pc:docMk/>
            <pc:sldMk cId="1898645553" sldId="267"/>
            <ac:spMk id="3" creationId="{B1B17D4E-22D9-4C71-76D4-4B941BFA417A}"/>
          </ac:spMkLst>
        </pc:spChg>
      </pc:sldChg>
      <pc:sldChg chg="modSp mod">
        <pc:chgData name="Isaac Warren" userId="082c1a21-a98e-4603-a551-27bbe5a8c048" providerId="ADAL" clId="{8F2B613F-1A3D-4F7A-92DF-6B1C37D0DC04}" dt="2022-11-29T17:03:02.939" v="74" actId="14100"/>
        <pc:sldMkLst>
          <pc:docMk/>
          <pc:sldMk cId="2626217471" sldId="268"/>
        </pc:sldMkLst>
        <pc:spChg chg="mod">
          <ac:chgData name="Isaac Warren" userId="082c1a21-a98e-4603-a551-27bbe5a8c048" providerId="ADAL" clId="{8F2B613F-1A3D-4F7A-92DF-6B1C37D0DC04}" dt="2022-11-29T17:03:02.939" v="74" actId="14100"/>
          <ac:spMkLst>
            <pc:docMk/>
            <pc:sldMk cId="2626217471" sldId="268"/>
            <ac:spMk id="3" creationId="{B1B17D4E-22D9-4C71-76D4-4B941BFA417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E897D-9424-9821-47AA-590250EAA5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E5B40ED-38E1-3E4D-6B15-20FC8F39BD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C0B8B0-4EBD-F934-8271-2CB436C0C40B}"/>
              </a:ext>
            </a:extLst>
          </p:cNvPr>
          <p:cNvSpPr>
            <a:spLocks noGrp="1"/>
          </p:cNvSpPr>
          <p:nvPr>
            <p:ph type="dt" sz="half" idx="10"/>
          </p:nvPr>
        </p:nvSpPr>
        <p:spPr/>
        <p:txBody>
          <a:bodyPr/>
          <a:lstStyle/>
          <a:p>
            <a:fld id="{1EB70756-36DD-491D-9D82-2B73DEFD425A}" type="datetimeFigureOut">
              <a:rPr lang="en-US" smtClean="0"/>
              <a:t>11/29/2022</a:t>
            </a:fld>
            <a:endParaRPr lang="en-US"/>
          </a:p>
        </p:txBody>
      </p:sp>
      <p:sp>
        <p:nvSpPr>
          <p:cNvPr id="5" name="Footer Placeholder 4">
            <a:extLst>
              <a:ext uri="{FF2B5EF4-FFF2-40B4-BE49-F238E27FC236}">
                <a16:creationId xmlns:a16="http://schemas.microsoft.com/office/drawing/2014/main" id="{D84D06AC-4D8A-D6C3-0B97-6DF5B600D5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E7FC30-6548-85F2-B1EF-05DFAFCA7069}"/>
              </a:ext>
            </a:extLst>
          </p:cNvPr>
          <p:cNvSpPr>
            <a:spLocks noGrp="1"/>
          </p:cNvSpPr>
          <p:nvPr>
            <p:ph type="sldNum" sz="quarter" idx="12"/>
          </p:nvPr>
        </p:nvSpPr>
        <p:spPr/>
        <p:txBody>
          <a:bodyPr/>
          <a:lstStyle/>
          <a:p>
            <a:fld id="{0BE34159-3674-492A-8860-9E72664D3B26}" type="slidenum">
              <a:rPr lang="en-US" smtClean="0"/>
              <a:t>‹#›</a:t>
            </a:fld>
            <a:endParaRPr lang="en-US"/>
          </a:p>
        </p:txBody>
      </p:sp>
    </p:spTree>
    <p:extLst>
      <p:ext uri="{BB962C8B-B14F-4D97-AF65-F5344CB8AC3E}">
        <p14:creationId xmlns:p14="http://schemas.microsoft.com/office/powerpoint/2010/main" val="4184957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716C0-5653-0E55-40BD-A94DA9F464E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B5B6506-FBEC-AFDA-823A-992208A670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C71884-984E-0219-9D1E-98B75BD37B0A}"/>
              </a:ext>
            </a:extLst>
          </p:cNvPr>
          <p:cNvSpPr>
            <a:spLocks noGrp="1"/>
          </p:cNvSpPr>
          <p:nvPr>
            <p:ph type="dt" sz="half" idx="10"/>
          </p:nvPr>
        </p:nvSpPr>
        <p:spPr/>
        <p:txBody>
          <a:bodyPr/>
          <a:lstStyle/>
          <a:p>
            <a:fld id="{1EB70756-36DD-491D-9D82-2B73DEFD425A}" type="datetimeFigureOut">
              <a:rPr lang="en-US" smtClean="0"/>
              <a:t>11/29/2022</a:t>
            </a:fld>
            <a:endParaRPr lang="en-US"/>
          </a:p>
        </p:txBody>
      </p:sp>
      <p:sp>
        <p:nvSpPr>
          <p:cNvPr id="5" name="Footer Placeholder 4">
            <a:extLst>
              <a:ext uri="{FF2B5EF4-FFF2-40B4-BE49-F238E27FC236}">
                <a16:creationId xmlns:a16="http://schemas.microsoft.com/office/drawing/2014/main" id="{FCFB7CE3-8BC4-F248-0280-C829A78878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B2109D-528D-799B-B55A-FBD8862D4B1C}"/>
              </a:ext>
            </a:extLst>
          </p:cNvPr>
          <p:cNvSpPr>
            <a:spLocks noGrp="1"/>
          </p:cNvSpPr>
          <p:nvPr>
            <p:ph type="sldNum" sz="quarter" idx="12"/>
          </p:nvPr>
        </p:nvSpPr>
        <p:spPr/>
        <p:txBody>
          <a:bodyPr/>
          <a:lstStyle/>
          <a:p>
            <a:fld id="{0BE34159-3674-492A-8860-9E72664D3B26}" type="slidenum">
              <a:rPr lang="en-US" smtClean="0"/>
              <a:t>‹#›</a:t>
            </a:fld>
            <a:endParaRPr lang="en-US"/>
          </a:p>
        </p:txBody>
      </p:sp>
    </p:spTree>
    <p:extLst>
      <p:ext uri="{BB962C8B-B14F-4D97-AF65-F5344CB8AC3E}">
        <p14:creationId xmlns:p14="http://schemas.microsoft.com/office/powerpoint/2010/main" val="1862552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C9E197-1FF9-6DE8-E670-8FA5A8582F1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A231D67-B17D-EAC0-04B1-3D1FB35E92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69C902-A7A4-1750-21A0-67BD00F8C1ED}"/>
              </a:ext>
            </a:extLst>
          </p:cNvPr>
          <p:cNvSpPr>
            <a:spLocks noGrp="1"/>
          </p:cNvSpPr>
          <p:nvPr>
            <p:ph type="dt" sz="half" idx="10"/>
          </p:nvPr>
        </p:nvSpPr>
        <p:spPr/>
        <p:txBody>
          <a:bodyPr/>
          <a:lstStyle/>
          <a:p>
            <a:fld id="{1EB70756-36DD-491D-9D82-2B73DEFD425A}" type="datetimeFigureOut">
              <a:rPr lang="en-US" smtClean="0"/>
              <a:t>11/29/2022</a:t>
            </a:fld>
            <a:endParaRPr lang="en-US"/>
          </a:p>
        </p:txBody>
      </p:sp>
      <p:sp>
        <p:nvSpPr>
          <p:cNvPr id="5" name="Footer Placeholder 4">
            <a:extLst>
              <a:ext uri="{FF2B5EF4-FFF2-40B4-BE49-F238E27FC236}">
                <a16:creationId xmlns:a16="http://schemas.microsoft.com/office/drawing/2014/main" id="{F99C3631-0829-4749-47FD-10A6638DCC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05E008-6115-7C9B-435B-BD77BC93FA5F}"/>
              </a:ext>
            </a:extLst>
          </p:cNvPr>
          <p:cNvSpPr>
            <a:spLocks noGrp="1"/>
          </p:cNvSpPr>
          <p:nvPr>
            <p:ph type="sldNum" sz="quarter" idx="12"/>
          </p:nvPr>
        </p:nvSpPr>
        <p:spPr/>
        <p:txBody>
          <a:bodyPr/>
          <a:lstStyle/>
          <a:p>
            <a:fld id="{0BE34159-3674-492A-8860-9E72664D3B26}" type="slidenum">
              <a:rPr lang="en-US" smtClean="0"/>
              <a:t>‹#›</a:t>
            </a:fld>
            <a:endParaRPr lang="en-US"/>
          </a:p>
        </p:txBody>
      </p:sp>
    </p:spTree>
    <p:extLst>
      <p:ext uri="{BB962C8B-B14F-4D97-AF65-F5344CB8AC3E}">
        <p14:creationId xmlns:p14="http://schemas.microsoft.com/office/powerpoint/2010/main" val="1758949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9C2BD-94E8-F066-DF5E-CB7A01296A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C9351B8-B3F3-6882-E4D0-7EE4CC877F2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A71F44-1599-07F1-B771-5C76E150575E}"/>
              </a:ext>
            </a:extLst>
          </p:cNvPr>
          <p:cNvSpPr>
            <a:spLocks noGrp="1"/>
          </p:cNvSpPr>
          <p:nvPr>
            <p:ph type="dt" sz="half" idx="10"/>
          </p:nvPr>
        </p:nvSpPr>
        <p:spPr/>
        <p:txBody>
          <a:bodyPr/>
          <a:lstStyle/>
          <a:p>
            <a:fld id="{1EB70756-36DD-491D-9D82-2B73DEFD425A}" type="datetimeFigureOut">
              <a:rPr lang="en-US" smtClean="0"/>
              <a:t>11/29/2022</a:t>
            </a:fld>
            <a:endParaRPr lang="en-US"/>
          </a:p>
        </p:txBody>
      </p:sp>
      <p:sp>
        <p:nvSpPr>
          <p:cNvPr id="5" name="Footer Placeholder 4">
            <a:extLst>
              <a:ext uri="{FF2B5EF4-FFF2-40B4-BE49-F238E27FC236}">
                <a16:creationId xmlns:a16="http://schemas.microsoft.com/office/drawing/2014/main" id="{1FC09A2A-A634-74BD-B61A-3ABB4387A0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501092-CB26-5882-2108-B5092FCF5841}"/>
              </a:ext>
            </a:extLst>
          </p:cNvPr>
          <p:cNvSpPr>
            <a:spLocks noGrp="1"/>
          </p:cNvSpPr>
          <p:nvPr>
            <p:ph type="sldNum" sz="quarter" idx="12"/>
          </p:nvPr>
        </p:nvSpPr>
        <p:spPr/>
        <p:txBody>
          <a:bodyPr/>
          <a:lstStyle/>
          <a:p>
            <a:fld id="{0BE34159-3674-492A-8860-9E72664D3B26}" type="slidenum">
              <a:rPr lang="en-US" smtClean="0"/>
              <a:t>‹#›</a:t>
            </a:fld>
            <a:endParaRPr lang="en-US"/>
          </a:p>
        </p:txBody>
      </p:sp>
    </p:spTree>
    <p:extLst>
      <p:ext uri="{BB962C8B-B14F-4D97-AF65-F5344CB8AC3E}">
        <p14:creationId xmlns:p14="http://schemas.microsoft.com/office/powerpoint/2010/main" val="348154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072CF-ED0F-A528-A287-F26B5BB3D54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4B51015-3E03-B266-1613-6576033F0C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B2FB40F-38D7-460C-047B-5C436511FD5D}"/>
              </a:ext>
            </a:extLst>
          </p:cNvPr>
          <p:cNvSpPr>
            <a:spLocks noGrp="1"/>
          </p:cNvSpPr>
          <p:nvPr>
            <p:ph type="dt" sz="half" idx="10"/>
          </p:nvPr>
        </p:nvSpPr>
        <p:spPr/>
        <p:txBody>
          <a:bodyPr/>
          <a:lstStyle/>
          <a:p>
            <a:fld id="{1EB70756-36DD-491D-9D82-2B73DEFD425A}" type="datetimeFigureOut">
              <a:rPr lang="en-US" smtClean="0"/>
              <a:t>11/29/2022</a:t>
            </a:fld>
            <a:endParaRPr lang="en-US"/>
          </a:p>
        </p:txBody>
      </p:sp>
      <p:sp>
        <p:nvSpPr>
          <p:cNvPr id="5" name="Footer Placeholder 4">
            <a:extLst>
              <a:ext uri="{FF2B5EF4-FFF2-40B4-BE49-F238E27FC236}">
                <a16:creationId xmlns:a16="http://schemas.microsoft.com/office/drawing/2014/main" id="{B689002A-64C5-BBD4-CCB3-C080AA2752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6DBE3D-8AA3-FFD8-F08C-8DFDE97B3EAB}"/>
              </a:ext>
            </a:extLst>
          </p:cNvPr>
          <p:cNvSpPr>
            <a:spLocks noGrp="1"/>
          </p:cNvSpPr>
          <p:nvPr>
            <p:ph type="sldNum" sz="quarter" idx="12"/>
          </p:nvPr>
        </p:nvSpPr>
        <p:spPr/>
        <p:txBody>
          <a:bodyPr/>
          <a:lstStyle/>
          <a:p>
            <a:fld id="{0BE34159-3674-492A-8860-9E72664D3B26}" type="slidenum">
              <a:rPr lang="en-US" smtClean="0"/>
              <a:t>‹#›</a:t>
            </a:fld>
            <a:endParaRPr lang="en-US"/>
          </a:p>
        </p:txBody>
      </p:sp>
    </p:spTree>
    <p:extLst>
      <p:ext uri="{BB962C8B-B14F-4D97-AF65-F5344CB8AC3E}">
        <p14:creationId xmlns:p14="http://schemas.microsoft.com/office/powerpoint/2010/main" val="2143609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321F4-A2A3-F250-BAD6-38B9D5F97E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2EA687-A177-F984-7D6E-3E86701DDE2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7364D2B-0C60-9CC7-A96C-3FD87BAED49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2E5F1DE-3CC5-F892-4EE0-39AC1E19F755}"/>
              </a:ext>
            </a:extLst>
          </p:cNvPr>
          <p:cNvSpPr>
            <a:spLocks noGrp="1"/>
          </p:cNvSpPr>
          <p:nvPr>
            <p:ph type="dt" sz="half" idx="10"/>
          </p:nvPr>
        </p:nvSpPr>
        <p:spPr/>
        <p:txBody>
          <a:bodyPr/>
          <a:lstStyle/>
          <a:p>
            <a:fld id="{1EB70756-36DD-491D-9D82-2B73DEFD425A}" type="datetimeFigureOut">
              <a:rPr lang="en-US" smtClean="0"/>
              <a:t>11/29/2022</a:t>
            </a:fld>
            <a:endParaRPr lang="en-US"/>
          </a:p>
        </p:txBody>
      </p:sp>
      <p:sp>
        <p:nvSpPr>
          <p:cNvPr id="6" name="Footer Placeholder 5">
            <a:extLst>
              <a:ext uri="{FF2B5EF4-FFF2-40B4-BE49-F238E27FC236}">
                <a16:creationId xmlns:a16="http://schemas.microsoft.com/office/drawing/2014/main" id="{3244529B-6AFC-478A-F4FF-0A834C80FB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79FEBB-F210-8513-7B0A-319863648B4F}"/>
              </a:ext>
            </a:extLst>
          </p:cNvPr>
          <p:cNvSpPr>
            <a:spLocks noGrp="1"/>
          </p:cNvSpPr>
          <p:nvPr>
            <p:ph type="sldNum" sz="quarter" idx="12"/>
          </p:nvPr>
        </p:nvSpPr>
        <p:spPr/>
        <p:txBody>
          <a:bodyPr/>
          <a:lstStyle/>
          <a:p>
            <a:fld id="{0BE34159-3674-492A-8860-9E72664D3B26}" type="slidenum">
              <a:rPr lang="en-US" smtClean="0"/>
              <a:t>‹#›</a:t>
            </a:fld>
            <a:endParaRPr lang="en-US"/>
          </a:p>
        </p:txBody>
      </p:sp>
    </p:spTree>
    <p:extLst>
      <p:ext uri="{BB962C8B-B14F-4D97-AF65-F5344CB8AC3E}">
        <p14:creationId xmlns:p14="http://schemas.microsoft.com/office/powerpoint/2010/main" val="3408008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FDAA7-F8F6-B7A4-B7C3-4E49F1A2EF0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881591A-A3C7-2866-929C-2134B42EA6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CD72F5-A30D-EC70-C2E2-596F9275358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9EC9E6D-4F73-649F-A8F4-526A6E8CB8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4A64F49-2D27-34E6-2EAC-473B52615C1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F2FC7AC-D7DA-13EB-414A-7A218D351343}"/>
              </a:ext>
            </a:extLst>
          </p:cNvPr>
          <p:cNvSpPr>
            <a:spLocks noGrp="1"/>
          </p:cNvSpPr>
          <p:nvPr>
            <p:ph type="dt" sz="half" idx="10"/>
          </p:nvPr>
        </p:nvSpPr>
        <p:spPr/>
        <p:txBody>
          <a:bodyPr/>
          <a:lstStyle/>
          <a:p>
            <a:fld id="{1EB70756-36DD-491D-9D82-2B73DEFD425A}" type="datetimeFigureOut">
              <a:rPr lang="en-US" smtClean="0"/>
              <a:t>11/29/2022</a:t>
            </a:fld>
            <a:endParaRPr lang="en-US"/>
          </a:p>
        </p:txBody>
      </p:sp>
      <p:sp>
        <p:nvSpPr>
          <p:cNvPr id="8" name="Footer Placeholder 7">
            <a:extLst>
              <a:ext uri="{FF2B5EF4-FFF2-40B4-BE49-F238E27FC236}">
                <a16:creationId xmlns:a16="http://schemas.microsoft.com/office/drawing/2014/main" id="{954ADE72-B31E-9740-AC1A-0DBD8289CAD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920FD50-45A1-CE9F-FF83-3DF5F3B4F78B}"/>
              </a:ext>
            </a:extLst>
          </p:cNvPr>
          <p:cNvSpPr>
            <a:spLocks noGrp="1"/>
          </p:cNvSpPr>
          <p:nvPr>
            <p:ph type="sldNum" sz="quarter" idx="12"/>
          </p:nvPr>
        </p:nvSpPr>
        <p:spPr/>
        <p:txBody>
          <a:bodyPr/>
          <a:lstStyle/>
          <a:p>
            <a:fld id="{0BE34159-3674-492A-8860-9E72664D3B26}" type="slidenum">
              <a:rPr lang="en-US" smtClean="0"/>
              <a:t>‹#›</a:t>
            </a:fld>
            <a:endParaRPr lang="en-US"/>
          </a:p>
        </p:txBody>
      </p:sp>
    </p:spTree>
    <p:extLst>
      <p:ext uri="{BB962C8B-B14F-4D97-AF65-F5344CB8AC3E}">
        <p14:creationId xmlns:p14="http://schemas.microsoft.com/office/powerpoint/2010/main" val="1643286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B40B1-5D81-CE11-9355-3FDC31CF847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CCB76FE-4FBF-B2FF-B6F0-B4EAA3E1284A}"/>
              </a:ext>
            </a:extLst>
          </p:cNvPr>
          <p:cNvSpPr>
            <a:spLocks noGrp="1"/>
          </p:cNvSpPr>
          <p:nvPr>
            <p:ph type="dt" sz="half" idx="10"/>
          </p:nvPr>
        </p:nvSpPr>
        <p:spPr/>
        <p:txBody>
          <a:bodyPr/>
          <a:lstStyle/>
          <a:p>
            <a:fld id="{1EB70756-36DD-491D-9D82-2B73DEFD425A}" type="datetimeFigureOut">
              <a:rPr lang="en-US" smtClean="0"/>
              <a:t>11/29/2022</a:t>
            </a:fld>
            <a:endParaRPr lang="en-US"/>
          </a:p>
        </p:txBody>
      </p:sp>
      <p:sp>
        <p:nvSpPr>
          <p:cNvPr id="4" name="Footer Placeholder 3">
            <a:extLst>
              <a:ext uri="{FF2B5EF4-FFF2-40B4-BE49-F238E27FC236}">
                <a16:creationId xmlns:a16="http://schemas.microsoft.com/office/drawing/2014/main" id="{D5209188-7294-4070-CC9B-FFE4185E442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C32AAD6-D667-286A-894D-CFE3E54595AE}"/>
              </a:ext>
            </a:extLst>
          </p:cNvPr>
          <p:cNvSpPr>
            <a:spLocks noGrp="1"/>
          </p:cNvSpPr>
          <p:nvPr>
            <p:ph type="sldNum" sz="quarter" idx="12"/>
          </p:nvPr>
        </p:nvSpPr>
        <p:spPr/>
        <p:txBody>
          <a:bodyPr/>
          <a:lstStyle/>
          <a:p>
            <a:fld id="{0BE34159-3674-492A-8860-9E72664D3B26}" type="slidenum">
              <a:rPr lang="en-US" smtClean="0"/>
              <a:t>‹#›</a:t>
            </a:fld>
            <a:endParaRPr lang="en-US"/>
          </a:p>
        </p:txBody>
      </p:sp>
    </p:spTree>
    <p:extLst>
      <p:ext uri="{BB962C8B-B14F-4D97-AF65-F5344CB8AC3E}">
        <p14:creationId xmlns:p14="http://schemas.microsoft.com/office/powerpoint/2010/main" val="2260133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EC1683-8BFF-0924-657B-D2AF2C01410E}"/>
              </a:ext>
            </a:extLst>
          </p:cNvPr>
          <p:cNvSpPr>
            <a:spLocks noGrp="1"/>
          </p:cNvSpPr>
          <p:nvPr>
            <p:ph type="dt" sz="half" idx="10"/>
          </p:nvPr>
        </p:nvSpPr>
        <p:spPr/>
        <p:txBody>
          <a:bodyPr/>
          <a:lstStyle/>
          <a:p>
            <a:fld id="{1EB70756-36DD-491D-9D82-2B73DEFD425A}" type="datetimeFigureOut">
              <a:rPr lang="en-US" smtClean="0"/>
              <a:t>11/29/2022</a:t>
            </a:fld>
            <a:endParaRPr lang="en-US"/>
          </a:p>
        </p:txBody>
      </p:sp>
      <p:sp>
        <p:nvSpPr>
          <p:cNvPr id="3" name="Footer Placeholder 2">
            <a:extLst>
              <a:ext uri="{FF2B5EF4-FFF2-40B4-BE49-F238E27FC236}">
                <a16:creationId xmlns:a16="http://schemas.microsoft.com/office/drawing/2014/main" id="{675E5A04-9A23-AF5A-E16B-AC4B0A818F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470A78-3D23-ED85-4EA3-3D518CFFF105}"/>
              </a:ext>
            </a:extLst>
          </p:cNvPr>
          <p:cNvSpPr>
            <a:spLocks noGrp="1"/>
          </p:cNvSpPr>
          <p:nvPr>
            <p:ph type="sldNum" sz="quarter" idx="12"/>
          </p:nvPr>
        </p:nvSpPr>
        <p:spPr/>
        <p:txBody>
          <a:bodyPr/>
          <a:lstStyle/>
          <a:p>
            <a:fld id="{0BE34159-3674-492A-8860-9E72664D3B26}" type="slidenum">
              <a:rPr lang="en-US" smtClean="0"/>
              <a:t>‹#›</a:t>
            </a:fld>
            <a:endParaRPr lang="en-US"/>
          </a:p>
        </p:txBody>
      </p:sp>
    </p:spTree>
    <p:extLst>
      <p:ext uri="{BB962C8B-B14F-4D97-AF65-F5344CB8AC3E}">
        <p14:creationId xmlns:p14="http://schemas.microsoft.com/office/powerpoint/2010/main" val="2966678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014AD-BD29-7DDE-96B6-14C1B606E8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0F9E5A4-0015-1DDB-652F-92D6882CF9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D73FF65-4E09-16CA-B378-05C621DD90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7D7B6E-93D4-1CB7-98F0-2A06C0A60F13}"/>
              </a:ext>
            </a:extLst>
          </p:cNvPr>
          <p:cNvSpPr>
            <a:spLocks noGrp="1"/>
          </p:cNvSpPr>
          <p:nvPr>
            <p:ph type="dt" sz="half" idx="10"/>
          </p:nvPr>
        </p:nvSpPr>
        <p:spPr/>
        <p:txBody>
          <a:bodyPr/>
          <a:lstStyle/>
          <a:p>
            <a:fld id="{1EB70756-36DD-491D-9D82-2B73DEFD425A}" type="datetimeFigureOut">
              <a:rPr lang="en-US" smtClean="0"/>
              <a:t>11/29/2022</a:t>
            </a:fld>
            <a:endParaRPr lang="en-US"/>
          </a:p>
        </p:txBody>
      </p:sp>
      <p:sp>
        <p:nvSpPr>
          <p:cNvPr id="6" name="Footer Placeholder 5">
            <a:extLst>
              <a:ext uri="{FF2B5EF4-FFF2-40B4-BE49-F238E27FC236}">
                <a16:creationId xmlns:a16="http://schemas.microsoft.com/office/drawing/2014/main" id="{BD472EA4-259A-E60C-FD0F-39280DA734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BCCB0F-63E3-7CD8-0AD3-2E0CBA06FABC}"/>
              </a:ext>
            </a:extLst>
          </p:cNvPr>
          <p:cNvSpPr>
            <a:spLocks noGrp="1"/>
          </p:cNvSpPr>
          <p:nvPr>
            <p:ph type="sldNum" sz="quarter" idx="12"/>
          </p:nvPr>
        </p:nvSpPr>
        <p:spPr/>
        <p:txBody>
          <a:bodyPr/>
          <a:lstStyle/>
          <a:p>
            <a:fld id="{0BE34159-3674-492A-8860-9E72664D3B26}" type="slidenum">
              <a:rPr lang="en-US" smtClean="0"/>
              <a:t>‹#›</a:t>
            </a:fld>
            <a:endParaRPr lang="en-US"/>
          </a:p>
        </p:txBody>
      </p:sp>
    </p:spTree>
    <p:extLst>
      <p:ext uri="{BB962C8B-B14F-4D97-AF65-F5344CB8AC3E}">
        <p14:creationId xmlns:p14="http://schemas.microsoft.com/office/powerpoint/2010/main" val="1738615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DB47B-07A0-4C66-2681-071ED475D6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F967394-0F81-4053-69F5-40C2A62CF1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DD1D02-7E8F-A904-2352-6A6565B902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D20039-C669-67FB-259E-E633CD0396B4}"/>
              </a:ext>
            </a:extLst>
          </p:cNvPr>
          <p:cNvSpPr>
            <a:spLocks noGrp="1"/>
          </p:cNvSpPr>
          <p:nvPr>
            <p:ph type="dt" sz="half" idx="10"/>
          </p:nvPr>
        </p:nvSpPr>
        <p:spPr/>
        <p:txBody>
          <a:bodyPr/>
          <a:lstStyle/>
          <a:p>
            <a:fld id="{1EB70756-36DD-491D-9D82-2B73DEFD425A}" type="datetimeFigureOut">
              <a:rPr lang="en-US" smtClean="0"/>
              <a:t>11/29/2022</a:t>
            </a:fld>
            <a:endParaRPr lang="en-US"/>
          </a:p>
        </p:txBody>
      </p:sp>
      <p:sp>
        <p:nvSpPr>
          <p:cNvPr id="6" name="Footer Placeholder 5">
            <a:extLst>
              <a:ext uri="{FF2B5EF4-FFF2-40B4-BE49-F238E27FC236}">
                <a16:creationId xmlns:a16="http://schemas.microsoft.com/office/drawing/2014/main" id="{E8B469FA-CD76-AEC8-EE6C-3628906E1F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E390EC-FB9B-C284-D4E5-91D87238A348}"/>
              </a:ext>
            </a:extLst>
          </p:cNvPr>
          <p:cNvSpPr>
            <a:spLocks noGrp="1"/>
          </p:cNvSpPr>
          <p:nvPr>
            <p:ph type="sldNum" sz="quarter" idx="12"/>
          </p:nvPr>
        </p:nvSpPr>
        <p:spPr/>
        <p:txBody>
          <a:bodyPr/>
          <a:lstStyle/>
          <a:p>
            <a:fld id="{0BE34159-3674-492A-8860-9E72664D3B26}" type="slidenum">
              <a:rPr lang="en-US" smtClean="0"/>
              <a:t>‹#›</a:t>
            </a:fld>
            <a:endParaRPr lang="en-US"/>
          </a:p>
        </p:txBody>
      </p:sp>
    </p:spTree>
    <p:extLst>
      <p:ext uri="{BB962C8B-B14F-4D97-AF65-F5344CB8AC3E}">
        <p14:creationId xmlns:p14="http://schemas.microsoft.com/office/powerpoint/2010/main" val="2060875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E601FB-EBA4-FC79-04B8-E7C4E555B5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BC76B2F-A117-D662-8F73-14DAC07417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BC3DCE-6D13-4A42-2405-53FD0524C4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B70756-36DD-491D-9D82-2B73DEFD425A}" type="datetimeFigureOut">
              <a:rPr lang="en-US" smtClean="0"/>
              <a:t>11/29/2022</a:t>
            </a:fld>
            <a:endParaRPr lang="en-US"/>
          </a:p>
        </p:txBody>
      </p:sp>
      <p:sp>
        <p:nvSpPr>
          <p:cNvPr id="5" name="Footer Placeholder 4">
            <a:extLst>
              <a:ext uri="{FF2B5EF4-FFF2-40B4-BE49-F238E27FC236}">
                <a16:creationId xmlns:a16="http://schemas.microsoft.com/office/drawing/2014/main" id="{171A1A7D-F54F-657F-27A3-E1E610FD09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E0C7306-A0A2-DB02-3DEB-714062B336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E34159-3674-492A-8860-9E72664D3B26}" type="slidenum">
              <a:rPr lang="en-US" smtClean="0"/>
              <a:t>‹#›</a:t>
            </a:fld>
            <a:endParaRPr lang="en-US"/>
          </a:p>
        </p:txBody>
      </p:sp>
    </p:spTree>
    <p:extLst>
      <p:ext uri="{BB962C8B-B14F-4D97-AF65-F5344CB8AC3E}">
        <p14:creationId xmlns:p14="http://schemas.microsoft.com/office/powerpoint/2010/main" val="859811324"/>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hyperlink" Target="https://www.elections.il.gov/agencyforms/3%20Statement%20of%20Candidacy%20Forms/Statement%20of%20Candidacy%20(Nonpartisan)%20P-1A.pdf" TargetMode="Externa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hyperlink" Target="https://www.elections.il.gov/agencyforms/3%20Statement%20of%20Candidacy%20Forms/Statement%20of%20Candidacy%20(Nonpartisan)%20P-1A.pdf" TargetMode="Externa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Shape 26">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D9CA830-4EDC-D905-B96E-2A39F45040BE}"/>
              </a:ext>
            </a:extLst>
          </p:cNvPr>
          <p:cNvSpPr>
            <a:spLocks noGrp="1"/>
          </p:cNvSpPr>
          <p:nvPr>
            <p:ph type="ctrTitle"/>
          </p:nvPr>
        </p:nvSpPr>
        <p:spPr>
          <a:xfrm>
            <a:off x="934872" y="982272"/>
            <a:ext cx="3388419" cy="4560970"/>
          </a:xfrm>
        </p:spPr>
        <p:txBody>
          <a:bodyPr vert="horz" lIns="91440" tIns="45720" rIns="91440" bIns="45720" rtlCol="0" anchor="ctr">
            <a:normAutofit/>
          </a:bodyPr>
          <a:lstStyle/>
          <a:p>
            <a:pPr algn="l"/>
            <a:r>
              <a:rPr lang="en-US" sz="4000" b="1" kern="1200">
                <a:solidFill>
                  <a:srgbClr val="FFFFFF"/>
                </a:solidFill>
                <a:latin typeface="+mj-lt"/>
                <a:ea typeface="+mj-ea"/>
                <a:cs typeface="+mj-cs"/>
              </a:rPr>
              <a:t>How to Navigate Running for School Board</a:t>
            </a:r>
            <a:br>
              <a:rPr lang="en-US" sz="4000" b="1" kern="1200">
                <a:solidFill>
                  <a:srgbClr val="FFFFFF"/>
                </a:solidFill>
                <a:latin typeface="+mj-lt"/>
                <a:ea typeface="+mj-ea"/>
                <a:cs typeface="+mj-cs"/>
              </a:rPr>
            </a:br>
            <a:br>
              <a:rPr lang="en-US" sz="4000" b="1" kern="1200">
                <a:solidFill>
                  <a:srgbClr val="FFFFFF"/>
                </a:solidFill>
                <a:latin typeface="+mj-lt"/>
                <a:ea typeface="+mj-ea"/>
                <a:cs typeface="+mj-cs"/>
              </a:rPr>
            </a:br>
            <a:r>
              <a:rPr lang="en-US" sz="4000" b="1" kern="1200">
                <a:solidFill>
                  <a:srgbClr val="FFFFFF"/>
                </a:solidFill>
                <a:latin typeface="+mj-lt"/>
                <a:ea typeface="+mj-ea"/>
                <a:cs typeface="+mj-cs"/>
              </a:rPr>
              <a:t>Critical School Board Election Information</a:t>
            </a:r>
            <a:endParaRPr lang="en-US" sz="4000" kern="1200">
              <a:solidFill>
                <a:srgbClr val="FFFFFF"/>
              </a:solidFill>
              <a:latin typeface="+mj-lt"/>
              <a:ea typeface="+mj-ea"/>
              <a:cs typeface="+mj-cs"/>
            </a:endParaRPr>
          </a:p>
        </p:txBody>
      </p:sp>
      <p:sp>
        <p:nvSpPr>
          <p:cNvPr id="29"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Subtitle 2">
            <a:extLst>
              <a:ext uri="{FF2B5EF4-FFF2-40B4-BE49-F238E27FC236}">
                <a16:creationId xmlns:a16="http://schemas.microsoft.com/office/drawing/2014/main" id="{32863E5F-EA63-8B2B-3EB1-D3F44F71754E}"/>
              </a:ext>
            </a:extLst>
          </p:cNvPr>
          <p:cNvSpPr>
            <a:spLocks noGrp="1"/>
          </p:cNvSpPr>
          <p:nvPr>
            <p:ph type="subTitle" idx="1"/>
          </p:nvPr>
        </p:nvSpPr>
        <p:spPr>
          <a:xfrm>
            <a:off x="5221862" y="1719618"/>
            <a:ext cx="5948831" cy="4334629"/>
          </a:xfrm>
        </p:spPr>
        <p:txBody>
          <a:bodyPr vert="horz" lIns="91440" tIns="45720" rIns="91440" bIns="45720" rtlCol="0" anchor="ctr">
            <a:normAutofit/>
          </a:bodyPr>
          <a:lstStyle/>
          <a:p>
            <a:r>
              <a:rPr lang="en-US" b="1" dirty="0">
                <a:solidFill>
                  <a:srgbClr val="FEFFFF"/>
                </a:solidFill>
                <a:latin typeface="Amasis MT Pro" panose="02040504050005020304" pitchFamily="18" charset="0"/>
              </a:rPr>
              <a:t>ILLINOIS ASSOCIATION OF SCHOOL BOARDS WORKSHOP</a:t>
            </a:r>
          </a:p>
          <a:p>
            <a:r>
              <a:rPr lang="en-US" sz="2400" dirty="0">
                <a:solidFill>
                  <a:srgbClr val="FEFFFF"/>
                </a:solidFill>
                <a:latin typeface="Amasis MT Pro" panose="02040504050005020304" pitchFamily="18" charset="0"/>
              </a:rPr>
              <a:t>November 30, 2022</a:t>
            </a:r>
          </a:p>
          <a:p>
            <a:endParaRPr lang="en-US" dirty="0">
              <a:solidFill>
                <a:srgbClr val="FEFFFF"/>
              </a:solidFill>
              <a:latin typeface="Amasis MT Pro" panose="02040504050005020304" pitchFamily="18" charset="0"/>
            </a:endParaRPr>
          </a:p>
          <a:p>
            <a:r>
              <a:rPr lang="en-US" sz="2000" dirty="0">
                <a:solidFill>
                  <a:srgbClr val="FEFFFF"/>
                </a:solidFill>
                <a:latin typeface="Amasis MT Pro" panose="02040504050005020304" pitchFamily="18" charset="0"/>
              </a:rPr>
              <a:t>Jason A. Guisinger &amp; Scott F. Uhler</a:t>
            </a:r>
          </a:p>
          <a:p>
            <a:r>
              <a:rPr lang="en-US" b="1" dirty="0">
                <a:solidFill>
                  <a:srgbClr val="FEFFFF"/>
                </a:solidFill>
                <a:latin typeface="Amasis MT Pro" panose="02040504050005020304" pitchFamily="18" charset="0"/>
              </a:rPr>
              <a:t>Klein, Thorpe &amp; Jenkins, Ltd</a:t>
            </a:r>
            <a:r>
              <a:rPr lang="en-US" dirty="0">
                <a:solidFill>
                  <a:srgbClr val="FEFFFF"/>
                </a:solidFill>
                <a:latin typeface="Amasis MT Pro" panose="02040504050005020304" pitchFamily="18" charset="0"/>
              </a:rPr>
              <a:t>.</a:t>
            </a:r>
          </a:p>
          <a:p>
            <a:r>
              <a:rPr lang="en-US" sz="2000" dirty="0">
                <a:solidFill>
                  <a:srgbClr val="FEFFFF"/>
                </a:solidFill>
                <a:latin typeface="Amasis MT Pro" panose="02040504050005020304" pitchFamily="18" charset="0"/>
              </a:rPr>
              <a:t>Offices:  Chicago / Orland Park / Streator / Westmont / Lincolnshire</a:t>
            </a:r>
          </a:p>
          <a:p>
            <a:r>
              <a:rPr lang="en-US" sz="1800" dirty="0">
                <a:solidFill>
                  <a:srgbClr val="FEFFFF"/>
                </a:solidFill>
                <a:latin typeface="Amasis MT Pro" panose="02040504050005020304" pitchFamily="18" charset="0"/>
              </a:rPr>
              <a:t>Website: ktjlaw.com	T. 312.984.6400</a:t>
            </a:r>
          </a:p>
          <a:p>
            <a:pPr indent="-228600" algn="l">
              <a:buFont typeface="Arial" panose="020B0604020202020204" pitchFamily="34" charset="0"/>
              <a:buChar char="•"/>
            </a:pPr>
            <a:endParaRPr lang="en-US" dirty="0">
              <a:solidFill>
                <a:srgbClr val="FEFFFF"/>
              </a:solidFill>
            </a:endParaRPr>
          </a:p>
        </p:txBody>
      </p:sp>
    </p:spTree>
    <p:extLst>
      <p:ext uri="{BB962C8B-B14F-4D97-AF65-F5344CB8AC3E}">
        <p14:creationId xmlns:p14="http://schemas.microsoft.com/office/powerpoint/2010/main" val="2164614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D7DB5EFC-41B0-F144-F751-FB592A66BB56}"/>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latin typeface="Amasis MT Pro" panose="02040504050005020304" pitchFamily="18" charset="0"/>
              </a:rPr>
              <a:t>Filing With County Election Official</a:t>
            </a:r>
          </a:p>
        </p:txBody>
      </p:sp>
      <p:sp>
        <p:nvSpPr>
          <p:cNvPr id="3" name="Content Placeholder 2">
            <a:extLst>
              <a:ext uri="{FF2B5EF4-FFF2-40B4-BE49-F238E27FC236}">
                <a16:creationId xmlns:a16="http://schemas.microsoft.com/office/drawing/2014/main" id="{03402AD1-B3F8-D7D5-8E1E-6A9089FCD301}"/>
              </a:ext>
            </a:extLst>
          </p:cNvPr>
          <p:cNvSpPr>
            <a:spLocks noGrp="1"/>
          </p:cNvSpPr>
          <p:nvPr>
            <p:ph idx="1"/>
          </p:nvPr>
        </p:nvSpPr>
        <p:spPr>
          <a:xfrm>
            <a:off x="1316765" y="2335647"/>
            <a:ext cx="9906335" cy="4114800"/>
          </a:xfrm>
        </p:spPr>
        <p:txBody>
          <a:bodyPr anchor="t">
            <a:noAutofit/>
          </a:bodyPr>
          <a:lstStyle/>
          <a:p>
            <a:pPr marL="461963" marR="0" lvl="0" indent="-234950">
              <a:spcBef>
                <a:spcPts val="0"/>
              </a:spcBef>
              <a:spcAft>
                <a:spcPts val="800"/>
              </a:spcAft>
              <a:buFont typeface="Wingdings" panose="05000000000000000000" pitchFamily="2" charset="2"/>
              <a:buChar char=""/>
              <a:tabLst>
                <a:tab pos="457200" algn="l"/>
                <a:tab pos="685800" algn="l"/>
              </a:tabLst>
            </a:pPr>
            <a:r>
              <a:rPr lang="en-US" sz="2200" dirty="0">
                <a:effectLst/>
                <a:latin typeface="Amasis MT Pro" panose="02040504050005020304" pitchFamily="18" charset="0"/>
                <a:ea typeface="Calibri" panose="020F0502020204030204" pitchFamily="34" charset="0"/>
                <a:cs typeface="Times New Roman" panose="02020603050405020304" pitchFamily="18" charset="0"/>
              </a:rPr>
              <a:t>A candidate does not have to file their nominating petitions in-person;  a representative or designee of the candidate can do so.</a:t>
            </a:r>
          </a:p>
          <a:p>
            <a:pPr marL="461963" marR="0" lvl="0" indent="-234950">
              <a:spcBef>
                <a:spcPts val="0"/>
              </a:spcBef>
              <a:spcAft>
                <a:spcPts val="800"/>
              </a:spcAft>
              <a:buFont typeface="Wingdings" panose="05000000000000000000" pitchFamily="2" charset="2"/>
              <a:buChar char=""/>
              <a:tabLst>
                <a:tab pos="685800" algn="l"/>
              </a:tabLst>
            </a:pPr>
            <a:endParaRPr lang="en-US" sz="1500" dirty="0">
              <a:effectLst/>
              <a:latin typeface="Amasis MT Pro" panose="02040504050005020304" pitchFamily="18" charset="0"/>
              <a:ea typeface="Calibri" panose="020F0502020204030204" pitchFamily="34" charset="0"/>
              <a:cs typeface="Times New Roman" panose="02020603050405020304" pitchFamily="18" charset="0"/>
            </a:endParaRPr>
          </a:p>
          <a:p>
            <a:pPr marL="461963" marR="0" lvl="0" indent="-234950">
              <a:spcBef>
                <a:spcPts val="0"/>
              </a:spcBef>
              <a:spcAft>
                <a:spcPts val="800"/>
              </a:spcAft>
              <a:buFont typeface="Wingdings" panose="05000000000000000000" pitchFamily="2" charset="2"/>
              <a:buChar char=""/>
              <a:tabLst>
                <a:tab pos="685800" algn="l"/>
              </a:tabLst>
            </a:pPr>
            <a:r>
              <a:rPr lang="en-US" sz="2200" dirty="0">
                <a:effectLst/>
                <a:latin typeface="Amasis MT Pro" panose="02040504050005020304" pitchFamily="18" charset="0"/>
                <a:ea typeface="Calibri" panose="020F0502020204030204" pitchFamily="34" charset="0"/>
                <a:cs typeface="Times New Roman" panose="02020603050405020304" pitchFamily="18" charset="0"/>
              </a:rPr>
              <a:t>The receipt for filing your Statement of Economic Interests does not have to be filed at the same time as your petition sheets and Statement of Candidacy, but is due prior to the end of the period for the filing of nominating petitions.  As noted before, the law does currently provide that </a:t>
            </a:r>
            <a:r>
              <a:rPr lang="en-US" sz="2200" i="1" dirty="0">
                <a:effectLst/>
                <a:latin typeface="Amasis MT Pro" panose="02040504050005020304" pitchFamily="18" charset="0"/>
                <a:ea typeface="Calibri" panose="020F0502020204030204" pitchFamily="34" charset="0"/>
                <a:cs typeface="Times New Roman" panose="02020603050405020304" pitchFamily="18" charset="0"/>
              </a:rPr>
              <a:t>the receipt is not required if the Statement of Economic Interests is filed with the same officer with which the nominating papers are filed (i.e. county officers). We still recommend filing it anyway.</a:t>
            </a:r>
            <a:endParaRPr lang="en-US" sz="2200" dirty="0">
              <a:effectLst/>
              <a:latin typeface="Amasis MT Pro" panose="02040504050005020304" pitchFamily="18" charset="0"/>
              <a:ea typeface="Calibri" panose="020F0502020204030204" pitchFamily="34"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985164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760245DE-D757-6CB1-80EE-C7475A008165}"/>
              </a:ext>
            </a:extLst>
          </p:cNvPr>
          <p:cNvSpPr>
            <a:spLocks noGrp="1"/>
          </p:cNvSpPr>
          <p:nvPr>
            <p:ph type="title"/>
          </p:nvPr>
        </p:nvSpPr>
        <p:spPr>
          <a:xfrm>
            <a:off x="958506" y="800392"/>
            <a:ext cx="10264697" cy="1212102"/>
          </a:xfrm>
        </p:spPr>
        <p:txBody>
          <a:bodyPr>
            <a:normAutofit/>
          </a:bodyPr>
          <a:lstStyle/>
          <a:p>
            <a:r>
              <a:rPr lang="en-US" sz="4000">
                <a:solidFill>
                  <a:srgbClr val="FFFFFF"/>
                </a:solidFill>
                <a:latin typeface="Amasis MT Pro" panose="02040504050005020304" pitchFamily="18" charset="0"/>
              </a:rPr>
              <a:t>Filing Period &amp; Ballot Position</a:t>
            </a:r>
          </a:p>
        </p:txBody>
      </p:sp>
      <p:sp>
        <p:nvSpPr>
          <p:cNvPr id="3" name="Content Placeholder 2">
            <a:extLst>
              <a:ext uri="{FF2B5EF4-FFF2-40B4-BE49-F238E27FC236}">
                <a16:creationId xmlns:a16="http://schemas.microsoft.com/office/drawing/2014/main" id="{B1B17D4E-22D9-4C71-76D4-4B941BFA417A}"/>
              </a:ext>
            </a:extLst>
          </p:cNvPr>
          <p:cNvSpPr>
            <a:spLocks noGrp="1"/>
          </p:cNvSpPr>
          <p:nvPr>
            <p:ph idx="1"/>
          </p:nvPr>
        </p:nvSpPr>
        <p:spPr>
          <a:xfrm>
            <a:off x="1316765" y="2341848"/>
            <a:ext cx="9906335" cy="4114800"/>
          </a:xfrm>
        </p:spPr>
        <p:txBody>
          <a:bodyPr anchor="t">
            <a:noAutofit/>
          </a:bodyPr>
          <a:lstStyle/>
          <a:p>
            <a:pPr marL="0" marR="0" indent="0">
              <a:spcBef>
                <a:spcPts val="0"/>
              </a:spcBef>
              <a:spcAft>
                <a:spcPts val="800"/>
              </a:spcAft>
              <a:buNone/>
            </a:pPr>
            <a:r>
              <a:rPr lang="en-US" sz="2200" dirty="0">
                <a:effectLst/>
                <a:latin typeface="Amasis MT Pro" panose="02040504050005020304" pitchFamily="18" charset="0"/>
                <a:ea typeface="Calibri" panose="020F0502020204030204" pitchFamily="34" charset="0"/>
                <a:cs typeface="Times New Roman" panose="02020603050405020304" pitchFamily="18" charset="0"/>
              </a:rPr>
              <a:t>The time period for filing your petitions, and your ballot position, will be as follows:</a:t>
            </a:r>
          </a:p>
          <a:p>
            <a:pPr marL="342900" marR="0" lvl="0" indent="-342900">
              <a:spcBef>
                <a:spcPts val="0"/>
              </a:spcBef>
              <a:spcAft>
                <a:spcPts val="800"/>
              </a:spcAft>
              <a:buFont typeface="Wingdings" panose="05000000000000000000" pitchFamily="2" charset="2"/>
              <a:buChar char=""/>
              <a:tabLst>
                <a:tab pos="457200" algn="l"/>
                <a:tab pos="685800" algn="l"/>
              </a:tabLst>
            </a:pPr>
            <a:endParaRPr lang="en-US" sz="1500" dirty="0">
              <a:effectLst/>
              <a:latin typeface="Amasis MT Pro" panose="020405040500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800"/>
              </a:spcAft>
              <a:buFont typeface="Wingdings" panose="05000000000000000000" pitchFamily="2" charset="2"/>
              <a:buChar char=""/>
              <a:tabLst>
                <a:tab pos="457200" algn="l"/>
                <a:tab pos="685800" algn="l"/>
              </a:tabLst>
            </a:pPr>
            <a:r>
              <a:rPr lang="en-US" sz="2200" dirty="0">
                <a:effectLst/>
                <a:latin typeface="Amasis MT Pro" panose="02040504050005020304" pitchFamily="18" charset="0"/>
                <a:ea typeface="Calibri" panose="020F0502020204030204" pitchFamily="34" charset="0"/>
                <a:cs typeface="Times New Roman" panose="02020603050405020304" pitchFamily="18" charset="0"/>
              </a:rPr>
              <a:t>The first day to file your nominating petitions begins on December 12</a:t>
            </a:r>
            <a:r>
              <a:rPr lang="en-US" sz="2200" baseline="30000" dirty="0">
                <a:effectLst/>
                <a:latin typeface="Amasis MT Pro" panose="02040504050005020304" pitchFamily="18" charset="0"/>
                <a:ea typeface="Calibri" panose="020F0502020204030204" pitchFamily="34" charset="0"/>
                <a:cs typeface="Times New Roman" panose="02020603050405020304" pitchFamily="18" charset="0"/>
              </a:rPr>
              <a:t>th.</a:t>
            </a:r>
            <a:r>
              <a:rPr lang="en-US" sz="2200" dirty="0">
                <a:effectLst/>
                <a:latin typeface="Amasis MT Pro" panose="02040504050005020304" pitchFamily="18" charset="0"/>
                <a:ea typeface="Calibri" panose="020F0502020204030204" pitchFamily="34" charset="0"/>
                <a:cs typeface="Times New Roman" panose="02020603050405020304" pitchFamily="18" charset="0"/>
              </a:rPr>
              <a:t>.  Your petitions are to be filed in the election department of your local County clerk’s office.  The last day to file your petitions will be December 19</a:t>
            </a:r>
            <a:r>
              <a:rPr lang="en-US" sz="2200" baseline="30000" dirty="0">
                <a:effectLst/>
                <a:latin typeface="Amasis MT Pro" panose="02040504050005020304" pitchFamily="18" charset="0"/>
                <a:ea typeface="Calibri" panose="020F0502020204030204" pitchFamily="34" charset="0"/>
                <a:cs typeface="Times New Roman" panose="02020603050405020304" pitchFamily="18" charset="0"/>
              </a:rPr>
              <a:t>th</a:t>
            </a:r>
            <a:r>
              <a:rPr lang="en-US" sz="2200" dirty="0">
                <a:effectLst/>
                <a:latin typeface="Amasis MT Pro" panose="02040504050005020304" pitchFamily="18" charset="0"/>
                <a:ea typeface="Calibri" panose="020F0502020204030204" pitchFamily="34" charset="0"/>
                <a:cs typeface="Times New Roman" panose="02020603050405020304" pitchFamily="18" charset="0"/>
              </a:rPr>
              <a:t>.</a:t>
            </a:r>
          </a:p>
          <a:p>
            <a:pPr marL="342900" marR="0" lvl="0" indent="-342900">
              <a:spcBef>
                <a:spcPts val="0"/>
              </a:spcBef>
              <a:spcAft>
                <a:spcPts val="800"/>
              </a:spcAft>
              <a:buFont typeface="Wingdings" panose="05000000000000000000" pitchFamily="2" charset="2"/>
              <a:buChar char=""/>
              <a:tabLst>
                <a:tab pos="457200" algn="l"/>
                <a:tab pos="685800" algn="l"/>
              </a:tabLst>
            </a:pPr>
            <a:endParaRPr lang="en-US" sz="1500" dirty="0">
              <a:effectLst/>
              <a:latin typeface="Amasis MT Pro" panose="020405040500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800"/>
              </a:spcAft>
              <a:buFont typeface="Wingdings" panose="05000000000000000000" pitchFamily="2" charset="2"/>
              <a:buChar char=""/>
              <a:tabLst>
                <a:tab pos="457200" algn="l"/>
                <a:tab pos="685800" algn="l"/>
              </a:tabLst>
            </a:pPr>
            <a:r>
              <a:rPr lang="en-US" sz="2200" dirty="0">
                <a:effectLst/>
                <a:latin typeface="Amasis MT Pro" panose="02040504050005020304" pitchFamily="18" charset="0"/>
                <a:ea typeface="Calibri" panose="020F0502020204030204" pitchFamily="34" charset="0"/>
                <a:cs typeface="Times New Roman" panose="02020603050405020304" pitchFamily="18" charset="0"/>
              </a:rPr>
              <a:t>Candidates’ names will be placed on the ballot for your office in the order in which nominating petitions are filed and received by the County clerk election department.</a:t>
            </a:r>
          </a:p>
        </p:txBody>
      </p:sp>
    </p:spTree>
    <p:custDataLst>
      <p:tags r:id="rId1"/>
    </p:custDataLst>
    <p:extLst>
      <p:ext uri="{BB962C8B-B14F-4D97-AF65-F5344CB8AC3E}">
        <p14:creationId xmlns:p14="http://schemas.microsoft.com/office/powerpoint/2010/main" val="203414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760245DE-D757-6CB1-80EE-C7475A008165}"/>
              </a:ext>
            </a:extLst>
          </p:cNvPr>
          <p:cNvSpPr>
            <a:spLocks noGrp="1"/>
          </p:cNvSpPr>
          <p:nvPr>
            <p:ph type="title"/>
          </p:nvPr>
        </p:nvSpPr>
        <p:spPr>
          <a:xfrm>
            <a:off x="958506" y="800392"/>
            <a:ext cx="10264697" cy="1212102"/>
          </a:xfrm>
        </p:spPr>
        <p:txBody>
          <a:bodyPr>
            <a:normAutofit/>
          </a:bodyPr>
          <a:lstStyle/>
          <a:p>
            <a:r>
              <a:rPr lang="en-US" sz="4000">
                <a:solidFill>
                  <a:srgbClr val="FFFFFF"/>
                </a:solidFill>
                <a:latin typeface="Amasis MT Pro" panose="02040504050005020304" pitchFamily="18" charset="0"/>
              </a:rPr>
              <a:t>Filing Period &amp; Ballot Position</a:t>
            </a:r>
          </a:p>
        </p:txBody>
      </p:sp>
      <p:sp>
        <p:nvSpPr>
          <p:cNvPr id="3" name="Content Placeholder 2">
            <a:extLst>
              <a:ext uri="{FF2B5EF4-FFF2-40B4-BE49-F238E27FC236}">
                <a16:creationId xmlns:a16="http://schemas.microsoft.com/office/drawing/2014/main" id="{B1B17D4E-22D9-4C71-76D4-4B941BFA417A}"/>
              </a:ext>
            </a:extLst>
          </p:cNvPr>
          <p:cNvSpPr>
            <a:spLocks noGrp="1"/>
          </p:cNvSpPr>
          <p:nvPr>
            <p:ph idx="1"/>
          </p:nvPr>
        </p:nvSpPr>
        <p:spPr>
          <a:xfrm>
            <a:off x="1316765" y="2341848"/>
            <a:ext cx="9906335" cy="4114800"/>
          </a:xfrm>
        </p:spPr>
        <p:txBody>
          <a:bodyPr anchor="t">
            <a:noAutofit/>
          </a:bodyPr>
          <a:lstStyle/>
          <a:p>
            <a:pPr marL="342900" indent="-342900">
              <a:spcBef>
                <a:spcPts val="0"/>
              </a:spcBef>
              <a:spcAft>
                <a:spcPts val="800"/>
              </a:spcAft>
              <a:buFont typeface="Wingdings" panose="05000000000000000000" pitchFamily="2" charset="2"/>
              <a:buChar char=""/>
              <a:tabLst>
                <a:tab pos="457200" algn="l"/>
                <a:tab pos="685800" algn="l"/>
              </a:tabLst>
            </a:pPr>
            <a:r>
              <a:rPr lang="en-US" sz="2200" dirty="0">
                <a:effectLst/>
                <a:latin typeface="Amasis MT Pro" panose="02040504050005020304" pitchFamily="18" charset="0"/>
                <a:ea typeface="Calibri" panose="020F0502020204030204" pitchFamily="34" charset="0"/>
                <a:cs typeface="Times New Roman" panose="02020603050405020304" pitchFamily="18" charset="0"/>
              </a:rPr>
              <a:t>A candidate filing their petitions at the opening of the County clerk’s office on December 12</a:t>
            </a:r>
            <a:r>
              <a:rPr lang="en-US" sz="2200" baseline="30000" dirty="0">
                <a:effectLst/>
                <a:latin typeface="Amasis MT Pro" panose="02040504050005020304" pitchFamily="18" charset="0"/>
                <a:ea typeface="Calibri" panose="020F0502020204030204" pitchFamily="34" charset="0"/>
                <a:cs typeface="Times New Roman" panose="02020603050405020304" pitchFamily="18" charset="0"/>
              </a:rPr>
              <a:t>th</a:t>
            </a:r>
            <a:r>
              <a:rPr lang="en-US" sz="2200" dirty="0">
                <a:effectLst/>
                <a:latin typeface="Amasis MT Pro" panose="02040504050005020304" pitchFamily="18" charset="0"/>
                <a:ea typeface="Calibri" panose="020F0502020204030204" pitchFamily="34" charset="0"/>
                <a:cs typeface="Times New Roman" panose="02020603050405020304" pitchFamily="18" charset="0"/>
              </a:rPr>
              <a:t> will have their name placed first on the ballot, among the candidates running for the same office, for the April 4</a:t>
            </a:r>
            <a:r>
              <a:rPr lang="en-US" sz="2200" baseline="30000" dirty="0">
                <a:effectLst/>
                <a:latin typeface="Amasis MT Pro" panose="02040504050005020304" pitchFamily="18" charset="0"/>
                <a:ea typeface="Calibri" panose="020F0502020204030204" pitchFamily="34" charset="0"/>
                <a:cs typeface="Times New Roman" panose="02020603050405020304" pitchFamily="18" charset="0"/>
              </a:rPr>
              <a:t>th</a:t>
            </a:r>
            <a:r>
              <a:rPr lang="en-US" sz="2200" dirty="0">
                <a:effectLst/>
                <a:latin typeface="Amasis MT Pro" panose="02040504050005020304" pitchFamily="18" charset="0"/>
                <a:ea typeface="Calibri" panose="020F0502020204030204" pitchFamily="34" charset="0"/>
                <a:cs typeface="Times New Roman" panose="02020603050405020304" pitchFamily="18" charset="0"/>
              </a:rPr>
              <a:t>, 2023 Consolidated Election.</a:t>
            </a:r>
            <a:endParaRPr lang="en-US" sz="2200" dirty="0">
              <a:latin typeface="Amasis MT Pro" panose="02040504050005020304" pitchFamily="18" charset="0"/>
            </a:endParaRPr>
          </a:p>
          <a:p>
            <a:pPr marL="342900" marR="0" lvl="0" indent="-342900">
              <a:spcBef>
                <a:spcPts val="0"/>
              </a:spcBef>
              <a:spcAft>
                <a:spcPts val="800"/>
              </a:spcAft>
              <a:buFont typeface="Wingdings" panose="05000000000000000000" pitchFamily="2" charset="2"/>
              <a:buChar char=""/>
              <a:tabLst>
                <a:tab pos="457200" algn="l"/>
                <a:tab pos="685800" algn="l"/>
              </a:tabLst>
            </a:pPr>
            <a:endParaRPr lang="en-US" sz="1500" dirty="0">
              <a:effectLst/>
              <a:latin typeface="Amasis MT Pro" panose="020405040500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800"/>
              </a:spcAft>
              <a:buFont typeface="Wingdings" panose="05000000000000000000" pitchFamily="2" charset="2"/>
              <a:buChar char=""/>
              <a:tabLst>
                <a:tab pos="457200" algn="l"/>
                <a:tab pos="685800" algn="l"/>
              </a:tabLst>
            </a:pPr>
            <a:r>
              <a:rPr lang="en-US" sz="2200" dirty="0">
                <a:effectLst/>
                <a:latin typeface="Amasis MT Pro" panose="02040504050005020304" pitchFamily="18" charset="0"/>
                <a:ea typeface="Calibri" panose="020F0502020204030204" pitchFamily="34" charset="0"/>
                <a:cs typeface="Times New Roman" panose="02020603050405020304" pitchFamily="18" charset="0"/>
              </a:rPr>
              <a:t>If more than one person files their petitions at the same time when the office first opens on December 12</a:t>
            </a:r>
            <a:r>
              <a:rPr lang="en-US" sz="2200" baseline="30000" dirty="0">
                <a:effectLst/>
                <a:latin typeface="Amasis MT Pro" panose="02040504050005020304" pitchFamily="18" charset="0"/>
                <a:ea typeface="Calibri" panose="020F0502020204030204" pitchFamily="34" charset="0"/>
                <a:cs typeface="Times New Roman" panose="02020603050405020304" pitchFamily="18" charset="0"/>
              </a:rPr>
              <a:t>th</a:t>
            </a:r>
            <a:r>
              <a:rPr lang="en-US" sz="2200" dirty="0">
                <a:effectLst/>
                <a:latin typeface="Amasis MT Pro" panose="02040504050005020304" pitchFamily="18" charset="0"/>
                <a:ea typeface="Calibri" panose="020F0502020204030204" pitchFamily="34" charset="0"/>
                <a:cs typeface="Times New Roman" panose="02020603050405020304" pitchFamily="18" charset="0"/>
              </a:rPr>
              <a:t>, there will be a lottery to determine which candidate’s name will appear first on the ballot.  Any candidates waiting in line when the office first opens on December 12</a:t>
            </a:r>
            <a:r>
              <a:rPr lang="en-US" sz="2200" baseline="30000" dirty="0">
                <a:effectLst/>
                <a:latin typeface="Amasis MT Pro" panose="02040504050005020304" pitchFamily="18" charset="0"/>
                <a:ea typeface="Calibri" panose="020F0502020204030204" pitchFamily="34" charset="0"/>
                <a:cs typeface="Times New Roman" panose="02020603050405020304" pitchFamily="18" charset="0"/>
              </a:rPr>
              <a:t>th</a:t>
            </a:r>
            <a:r>
              <a:rPr lang="en-US" sz="2200" dirty="0">
                <a:effectLst/>
                <a:latin typeface="Amasis MT Pro" panose="02040504050005020304" pitchFamily="18" charset="0"/>
                <a:ea typeface="Calibri" panose="020F0502020204030204" pitchFamily="34" charset="0"/>
                <a:cs typeface="Times New Roman" panose="02020603050405020304" pitchFamily="18" charset="0"/>
              </a:rPr>
              <a:t>, will be considered to have filed their petitions at the same time as other candidates in line when the office opens on December 12</a:t>
            </a:r>
            <a:r>
              <a:rPr lang="en-US" sz="2200" baseline="30000" dirty="0">
                <a:effectLst/>
                <a:latin typeface="Amasis MT Pro" panose="02040504050005020304" pitchFamily="18" charset="0"/>
                <a:ea typeface="Calibri" panose="020F0502020204030204" pitchFamily="34" charset="0"/>
                <a:cs typeface="Times New Roman" panose="02020603050405020304" pitchFamily="18" charset="0"/>
              </a:rPr>
              <a:t>th</a:t>
            </a:r>
            <a:r>
              <a:rPr lang="en-US" sz="2200" dirty="0">
                <a:effectLst/>
                <a:latin typeface="Amasis MT Pro" panose="02040504050005020304" pitchFamily="18" charset="0"/>
                <a:ea typeface="Calibri" panose="020F0502020204030204" pitchFamily="34" charset="0"/>
                <a:cs typeface="Times New Roman" panose="02020603050405020304" pitchFamily="18" charset="0"/>
              </a:rPr>
              <a:t>.  The County election officials will notify you of any such lottery.</a:t>
            </a:r>
          </a:p>
        </p:txBody>
      </p:sp>
    </p:spTree>
    <p:custDataLst>
      <p:tags r:id="rId1"/>
    </p:custDataLst>
    <p:extLst>
      <p:ext uri="{BB962C8B-B14F-4D97-AF65-F5344CB8AC3E}">
        <p14:creationId xmlns:p14="http://schemas.microsoft.com/office/powerpoint/2010/main" val="1898645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760245DE-D757-6CB1-80EE-C7475A008165}"/>
              </a:ext>
            </a:extLst>
          </p:cNvPr>
          <p:cNvSpPr>
            <a:spLocks noGrp="1"/>
          </p:cNvSpPr>
          <p:nvPr>
            <p:ph type="title"/>
          </p:nvPr>
        </p:nvSpPr>
        <p:spPr>
          <a:xfrm>
            <a:off x="958506" y="800392"/>
            <a:ext cx="10264697" cy="1212102"/>
          </a:xfrm>
        </p:spPr>
        <p:txBody>
          <a:bodyPr>
            <a:normAutofit/>
          </a:bodyPr>
          <a:lstStyle/>
          <a:p>
            <a:r>
              <a:rPr lang="en-US" sz="4000">
                <a:solidFill>
                  <a:srgbClr val="FFFFFF"/>
                </a:solidFill>
                <a:latin typeface="Amasis MT Pro" panose="02040504050005020304" pitchFamily="18" charset="0"/>
              </a:rPr>
              <a:t>Filing Period &amp; Ballot Position</a:t>
            </a:r>
          </a:p>
        </p:txBody>
      </p:sp>
      <p:sp>
        <p:nvSpPr>
          <p:cNvPr id="3" name="Content Placeholder 2">
            <a:extLst>
              <a:ext uri="{FF2B5EF4-FFF2-40B4-BE49-F238E27FC236}">
                <a16:creationId xmlns:a16="http://schemas.microsoft.com/office/drawing/2014/main" id="{B1B17D4E-22D9-4C71-76D4-4B941BFA417A}"/>
              </a:ext>
            </a:extLst>
          </p:cNvPr>
          <p:cNvSpPr>
            <a:spLocks noGrp="1"/>
          </p:cNvSpPr>
          <p:nvPr>
            <p:ph idx="1"/>
          </p:nvPr>
        </p:nvSpPr>
        <p:spPr>
          <a:xfrm>
            <a:off x="1316765" y="2341848"/>
            <a:ext cx="9906335" cy="4114800"/>
          </a:xfrm>
        </p:spPr>
        <p:txBody>
          <a:bodyPr anchor="t">
            <a:noAutofit/>
          </a:bodyPr>
          <a:lstStyle/>
          <a:p>
            <a:pPr>
              <a:spcBef>
                <a:spcPts val="0"/>
              </a:spcBef>
              <a:spcAft>
                <a:spcPts val="800"/>
              </a:spcAft>
              <a:buFont typeface="Wingdings" panose="05000000000000000000" pitchFamily="2" charset="2"/>
              <a:buChar char="§"/>
              <a:tabLst>
                <a:tab pos="457200" algn="l"/>
                <a:tab pos="685800" algn="l"/>
              </a:tabLst>
            </a:pPr>
            <a:r>
              <a:rPr lang="en-US" sz="2200" dirty="0">
                <a:effectLst/>
                <a:latin typeface="Amasis MT Pro" panose="02040504050005020304" pitchFamily="18" charset="0"/>
                <a:ea typeface="Calibri" panose="020F0502020204030204" pitchFamily="34" charset="0"/>
                <a:cs typeface="Times New Roman" panose="02020603050405020304" pitchFamily="18" charset="0"/>
              </a:rPr>
              <a:t>The same rule applies to ballot position for any candidate filing their petitions during the last hour for filing on the last day for filing, December 20</a:t>
            </a:r>
            <a:r>
              <a:rPr lang="en-US" sz="2200" baseline="30000" dirty="0">
                <a:effectLst/>
                <a:latin typeface="Amasis MT Pro" panose="02040504050005020304" pitchFamily="18" charset="0"/>
                <a:ea typeface="Calibri" panose="020F0502020204030204" pitchFamily="34" charset="0"/>
                <a:cs typeface="Times New Roman" panose="02020603050405020304" pitchFamily="18" charset="0"/>
              </a:rPr>
              <a:t>th</a:t>
            </a:r>
            <a:r>
              <a:rPr lang="en-US" sz="2200" dirty="0">
                <a:effectLst/>
                <a:latin typeface="Amasis MT Pro" panose="02040504050005020304" pitchFamily="18" charset="0"/>
                <a:ea typeface="Calibri" panose="020F0502020204030204" pitchFamily="34" charset="0"/>
                <a:cs typeface="Times New Roman" panose="02020603050405020304" pitchFamily="18" charset="0"/>
              </a:rPr>
              <a:t>.  Any candidate filing during that period will have their name appear last on the ballot for candidates for the same office.  If multiple candidates file during that hour, a lottery will be conducted to determine ballot position.</a:t>
            </a:r>
          </a:p>
        </p:txBody>
      </p:sp>
    </p:spTree>
    <p:custDataLst>
      <p:tags r:id="rId1"/>
    </p:custDataLst>
    <p:extLst>
      <p:ext uri="{BB962C8B-B14F-4D97-AF65-F5344CB8AC3E}">
        <p14:creationId xmlns:p14="http://schemas.microsoft.com/office/powerpoint/2010/main" val="2626217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7"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6F45E300-8B88-2309-989A-ABF2103468C0}"/>
              </a:ext>
            </a:extLst>
          </p:cNvPr>
          <p:cNvSpPr>
            <a:spLocks noGrp="1"/>
          </p:cNvSpPr>
          <p:nvPr>
            <p:ph type="title"/>
          </p:nvPr>
        </p:nvSpPr>
        <p:spPr>
          <a:xfrm>
            <a:off x="1047280" y="759805"/>
            <a:ext cx="10306520" cy="1325563"/>
          </a:xfrm>
        </p:spPr>
        <p:txBody>
          <a:bodyPr>
            <a:normAutofit/>
          </a:bodyPr>
          <a:lstStyle/>
          <a:p>
            <a:r>
              <a:rPr lang="en-US" sz="4000" dirty="0">
                <a:solidFill>
                  <a:srgbClr val="FFFFFF"/>
                </a:solidFill>
                <a:latin typeface="Amasis MT Pro" panose="02040504050005020304" pitchFamily="18" charset="0"/>
              </a:rPr>
              <a:t>Nominating Papers:  Required Documents</a:t>
            </a:r>
          </a:p>
        </p:txBody>
      </p:sp>
      <p:sp>
        <p:nvSpPr>
          <p:cNvPr id="3" name="Content Placeholder 2">
            <a:extLst>
              <a:ext uri="{FF2B5EF4-FFF2-40B4-BE49-F238E27FC236}">
                <a16:creationId xmlns:a16="http://schemas.microsoft.com/office/drawing/2014/main" id="{86450071-F873-0435-A298-EEA6E8FDDCC3}"/>
              </a:ext>
            </a:extLst>
          </p:cNvPr>
          <p:cNvSpPr>
            <a:spLocks noGrp="1"/>
          </p:cNvSpPr>
          <p:nvPr>
            <p:ph idx="1"/>
          </p:nvPr>
        </p:nvSpPr>
        <p:spPr>
          <a:xfrm>
            <a:off x="1348914" y="2301261"/>
            <a:ext cx="7878905" cy="4114800"/>
          </a:xfrm>
        </p:spPr>
        <p:txBody>
          <a:bodyPr anchor="t">
            <a:normAutofit/>
          </a:bodyPr>
          <a:lstStyle/>
          <a:p>
            <a:pPr marL="0" marR="0" indent="0">
              <a:spcBef>
                <a:spcPts val="0"/>
              </a:spcBef>
              <a:spcAft>
                <a:spcPts val="800"/>
              </a:spcAft>
              <a:buNone/>
            </a:pPr>
            <a:r>
              <a:rPr lang="en-US" sz="2200" dirty="0">
                <a:effectLst/>
                <a:latin typeface="Amasis MT Pro" panose="02040504050005020304" pitchFamily="18" charset="0"/>
                <a:ea typeface="Calibri" panose="020F0502020204030204" pitchFamily="34" charset="0"/>
                <a:cs typeface="Times New Roman" panose="02020603050405020304" pitchFamily="18" charset="0"/>
              </a:rPr>
              <a:t>The procedures for the proper filing of a complete set of nominating petitions to run as a candidate for a seat on a board of education require preparation of the following 3 documents:</a:t>
            </a:r>
          </a:p>
          <a:p>
            <a:pPr marL="0" marR="0" indent="0">
              <a:spcBef>
                <a:spcPts val="0"/>
              </a:spcBef>
              <a:spcAft>
                <a:spcPts val="800"/>
              </a:spcAft>
              <a:buNone/>
            </a:pPr>
            <a:r>
              <a:rPr lang="en-US" sz="2200" dirty="0">
                <a:effectLst/>
                <a:latin typeface="Amasis MT Pro" panose="02040504050005020304" pitchFamily="18" charset="0"/>
                <a:ea typeface="Calibri" panose="020F0502020204030204" pitchFamily="34" charset="0"/>
                <a:cs typeface="Times New Roman" panose="02020603050405020304" pitchFamily="18" charset="0"/>
              </a:rPr>
              <a:t> </a:t>
            </a:r>
          </a:p>
          <a:p>
            <a:pPr marL="800100" lvl="1" indent="-342900">
              <a:spcBef>
                <a:spcPts val="0"/>
              </a:spcBef>
              <a:buFont typeface="+mj-lt"/>
              <a:buAutoNum type="arabicPeriod"/>
            </a:pPr>
            <a:r>
              <a:rPr lang="en-US" sz="2200" dirty="0">
                <a:effectLst/>
                <a:latin typeface="Amasis MT Pro" panose="02040504050005020304" pitchFamily="18" charset="0"/>
                <a:ea typeface="Calibri" panose="020F0502020204030204" pitchFamily="34" charset="0"/>
                <a:cs typeface="Times New Roman" panose="02020603050405020304" pitchFamily="18" charset="0"/>
              </a:rPr>
              <a:t>Your petition sheets containing at least 50 valid signatures (better to have more than 50 as a cushion)</a:t>
            </a:r>
          </a:p>
          <a:p>
            <a:pPr marL="800100" lvl="1" indent="-342900">
              <a:spcBef>
                <a:spcPts val="0"/>
              </a:spcBef>
              <a:buFont typeface="+mj-lt"/>
              <a:buAutoNum type="arabicPeriod"/>
            </a:pPr>
            <a:endParaRPr lang="en-US" sz="1500" dirty="0">
              <a:latin typeface="Amasis MT Pro" panose="02040504050005020304" pitchFamily="18" charset="0"/>
              <a:ea typeface="Calibri" panose="020F0502020204030204" pitchFamily="34" charset="0"/>
              <a:cs typeface="Times New Roman" panose="02020603050405020304" pitchFamily="18" charset="0"/>
            </a:endParaRPr>
          </a:p>
          <a:p>
            <a:pPr marL="800100" lvl="1" indent="-342900">
              <a:spcBef>
                <a:spcPts val="0"/>
              </a:spcBef>
              <a:buFont typeface="+mj-lt"/>
              <a:buAutoNum type="arabicPeriod"/>
            </a:pPr>
            <a:r>
              <a:rPr lang="en-US" sz="2200" dirty="0">
                <a:effectLst/>
                <a:latin typeface="Amasis MT Pro" panose="02040504050005020304" pitchFamily="18" charset="0"/>
                <a:ea typeface="Calibri" panose="020F0502020204030204" pitchFamily="34" charset="0"/>
                <a:cs typeface="Times New Roman" panose="02020603050405020304" pitchFamily="18" charset="0"/>
              </a:rPr>
              <a:t>Your Statement of Candidacy</a:t>
            </a:r>
          </a:p>
          <a:p>
            <a:pPr marL="800100" lvl="1" indent="-342900">
              <a:spcBef>
                <a:spcPts val="0"/>
              </a:spcBef>
              <a:buFont typeface="+mj-lt"/>
              <a:buAutoNum type="arabicPeriod"/>
            </a:pPr>
            <a:endParaRPr lang="en-US" sz="1500" dirty="0">
              <a:latin typeface="Amasis MT Pro" panose="02040504050005020304" pitchFamily="18" charset="0"/>
              <a:ea typeface="Calibri" panose="020F0502020204030204" pitchFamily="34" charset="0"/>
              <a:cs typeface="Times New Roman" panose="02020603050405020304" pitchFamily="18" charset="0"/>
            </a:endParaRPr>
          </a:p>
          <a:p>
            <a:pPr marL="800100" lvl="1" indent="-342900">
              <a:spcBef>
                <a:spcPts val="0"/>
              </a:spcBef>
              <a:buFont typeface="+mj-lt"/>
              <a:buAutoNum type="arabicPeriod"/>
            </a:pPr>
            <a:r>
              <a:rPr lang="en-US" sz="2200" dirty="0">
                <a:effectLst/>
                <a:latin typeface="Amasis MT Pro" panose="02040504050005020304" pitchFamily="18" charset="0"/>
                <a:ea typeface="Calibri" panose="020F0502020204030204" pitchFamily="34" charset="0"/>
                <a:cs typeface="Times New Roman" panose="02020603050405020304" pitchFamily="18" charset="0"/>
              </a:rPr>
              <a:t>Your Statement of Economic Interests (and filed copy/receipt for filing with your nominating petitions)</a:t>
            </a:r>
          </a:p>
        </p:txBody>
      </p:sp>
      <p:pic>
        <p:nvPicPr>
          <p:cNvPr id="5" name="Picture 4" descr="Pen placed on top of a signature line">
            <a:extLst>
              <a:ext uri="{FF2B5EF4-FFF2-40B4-BE49-F238E27FC236}">
                <a16:creationId xmlns:a16="http://schemas.microsoft.com/office/drawing/2014/main" id="{DBA06122-4BFE-F59B-BF9C-E817B005E719}"/>
              </a:ext>
            </a:extLst>
          </p:cNvPr>
          <p:cNvPicPr>
            <a:picLocks noChangeAspect="1"/>
          </p:cNvPicPr>
          <p:nvPr/>
        </p:nvPicPr>
        <p:blipFill rotWithShape="1">
          <a:blip r:embed="rId3"/>
          <a:srcRect l="52388" r="2493" b="-1"/>
          <a:stretch/>
        </p:blipFill>
        <p:spPr>
          <a:xfrm>
            <a:off x="9457412" y="3117851"/>
            <a:ext cx="1765791" cy="2498125"/>
          </a:xfrm>
          <a:prstGeom prst="rect">
            <a:avLst/>
          </a:prstGeom>
        </p:spPr>
      </p:pic>
    </p:spTree>
    <p:custDataLst>
      <p:tags r:id="rId1"/>
    </p:custDataLst>
    <p:extLst>
      <p:ext uri="{BB962C8B-B14F-4D97-AF65-F5344CB8AC3E}">
        <p14:creationId xmlns:p14="http://schemas.microsoft.com/office/powerpoint/2010/main" val="3999005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20"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Rectangle 23">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F5142EAA-1F43-AC93-8B4B-69B5455436F0}"/>
              </a:ext>
            </a:extLst>
          </p:cNvPr>
          <p:cNvSpPr>
            <a:spLocks noGrp="1"/>
          </p:cNvSpPr>
          <p:nvPr>
            <p:ph type="title"/>
          </p:nvPr>
        </p:nvSpPr>
        <p:spPr>
          <a:xfrm>
            <a:off x="1047280" y="759805"/>
            <a:ext cx="10306520" cy="1325563"/>
          </a:xfrm>
        </p:spPr>
        <p:txBody>
          <a:bodyPr>
            <a:normAutofit/>
          </a:bodyPr>
          <a:lstStyle/>
          <a:p>
            <a:r>
              <a:rPr lang="en-US" sz="4000">
                <a:solidFill>
                  <a:srgbClr val="FFFFFF"/>
                </a:solidFill>
                <a:effectLst/>
                <a:latin typeface="Amasis MT Pro" panose="02040504050005020304" pitchFamily="18" charset="0"/>
                <a:ea typeface="Calibri" panose="020F0502020204030204" pitchFamily="34" charset="0"/>
                <a:cs typeface="Times New Roman" panose="02020603050405020304" pitchFamily="18" charset="0"/>
              </a:rPr>
              <a:t>First Document – Your Petition Sheets</a:t>
            </a:r>
            <a:br>
              <a:rPr lang="en-US" sz="40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endParaRPr lang="en-US" sz="4000">
              <a:solidFill>
                <a:srgbClr val="FFFFFF"/>
              </a:solidFill>
            </a:endParaRPr>
          </a:p>
        </p:txBody>
      </p:sp>
      <p:sp>
        <p:nvSpPr>
          <p:cNvPr id="3" name="Content Placeholder 2">
            <a:extLst>
              <a:ext uri="{FF2B5EF4-FFF2-40B4-BE49-F238E27FC236}">
                <a16:creationId xmlns:a16="http://schemas.microsoft.com/office/drawing/2014/main" id="{7D8AB26A-3B60-B888-EF54-74BC42C4D58F}"/>
              </a:ext>
            </a:extLst>
          </p:cNvPr>
          <p:cNvSpPr>
            <a:spLocks noGrp="1"/>
          </p:cNvSpPr>
          <p:nvPr>
            <p:ph idx="1"/>
          </p:nvPr>
        </p:nvSpPr>
        <p:spPr>
          <a:xfrm>
            <a:off x="1354272" y="2301261"/>
            <a:ext cx="7586574" cy="4297680"/>
          </a:xfrm>
        </p:spPr>
        <p:txBody>
          <a:bodyPr anchor="t">
            <a:noAutofit/>
          </a:bodyPr>
          <a:lstStyle/>
          <a:p>
            <a:pPr marL="227013" indent="0">
              <a:lnSpc>
                <a:spcPct val="100000"/>
              </a:lnSpc>
              <a:buNone/>
            </a:pPr>
            <a:r>
              <a:rPr lang="en-US" sz="2200" dirty="0">
                <a:latin typeface="Amasis MT Pro" panose="02040504050005020304" pitchFamily="18" charset="0"/>
              </a:rPr>
              <a:t>After the circulation of your petition sheets and collection of the required number of valid signatures on your signature petition sheets, the next steps will be:</a:t>
            </a:r>
          </a:p>
          <a:p>
            <a:pPr marL="461963" indent="-233363">
              <a:lnSpc>
                <a:spcPct val="100000"/>
              </a:lnSpc>
              <a:buFont typeface="Wingdings" panose="05000000000000000000" pitchFamily="2" charset="2"/>
              <a:buChar char="§"/>
              <a:tabLst>
                <a:tab pos="461963" algn="l"/>
              </a:tabLst>
            </a:pPr>
            <a:endParaRPr lang="en-US" sz="1500" dirty="0">
              <a:latin typeface="Amasis MT Pro" panose="02040504050005020304" pitchFamily="18" charset="0"/>
            </a:endParaRPr>
          </a:p>
          <a:p>
            <a:pPr marL="461963" indent="-233363">
              <a:lnSpc>
                <a:spcPct val="100000"/>
              </a:lnSpc>
              <a:buFont typeface="Wingdings" panose="05000000000000000000" pitchFamily="2" charset="2"/>
              <a:buChar char="§"/>
              <a:tabLst>
                <a:tab pos="461963" algn="l"/>
              </a:tabLst>
            </a:pPr>
            <a:r>
              <a:rPr lang="en-US" sz="2200" dirty="0">
                <a:latin typeface="Amasis MT Pro" panose="02040504050005020304" pitchFamily="18" charset="0"/>
              </a:rPr>
              <a:t>The circulator(s) of your petition sheets appear before a notary and sign the circulator’s affidavit at the bottom of each petition sheet verifying that they were the person who collected the signatures on that sheet.</a:t>
            </a:r>
          </a:p>
          <a:p>
            <a:pPr indent="0">
              <a:lnSpc>
                <a:spcPct val="100000"/>
              </a:lnSpc>
              <a:buNone/>
              <a:tabLst>
                <a:tab pos="461963" algn="l"/>
              </a:tabLst>
            </a:pPr>
            <a:endParaRPr lang="en-US" sz="1500" dirty="0">
              <a:latin typeface="Amasis MT Pro" panose="02040504050005020304" pitchFamily="18" charset="0"/>
            </a:endParaRPr>
          </a:p>
          <a:p>
            <a:pPr marL="461963" indent="-233363">
              <a:lnSpc>
                <a:spcPct val="100000"/>
              </a:lnSpc>
              <a:buFont typeface="Wingdings" panose="05000000000000000000" pitchFamily="2" charset="2"/>
              <a:buChar char="§"/>
              <a:tabLst>
                <a:tab pos="461963" algn="l"/>
              </a:tabLst>
            </a:pPr>
            <a:r>
              <a:rPr lang="en-US" sz="2200" dirty="0">
                <a:latin typeface="Amasis MT Pro" panose="02040504050005020304" pitchFamily="18" charset="0"/>
              </a:rPr>
              <a:t>Make at least one set of copies.  The originals will have to be filed and left with the County election department.</a:t>
            </a:r>
            <a:endParaRPr lang="en-US" sz="2200" dirty="0"/>
          </a:p>
        </p:txBody>
      </p:sp>
      <p:pic>
        <p:nvPicPr>
          <p:cNvPr id="7" name="Picture 6" descr="ACCO® Premium Prong Fastener for Standard 2-Hole Punch (2 3/4&quot; Centers), Complete Set, 2&quot; Capacity, Box of 50 - Standard - 2.8&quot; Length - 2&quot; Size Capacity - Heavy Duty, Coined Edge - 50 / Box - Metal">
            <a:extLst>
              <a:ext uri="{FF2B5EF4-FFF2-40B4-BE49-F238E27FC236}">
                <a16:creationId xmlns:a16="http://schemas.microsoft.com/office/drawing/2014/main" id="{5CFF469A-9AB4-A843-5EAE-1D37FB807DA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9811" b="15989"/>
          <a:stretch/>
        </p:blipFill>
        <p:spPr bwMode="auto">
          <a:xfrm>
            <a:off x="9274356" y="3160419"/>
            <a:ext cx="2277459" cy="1742361"/>
          </a:xfrm>
          <a:prstGeom prst="rect">
            <a:avLst/>
          </a:prstGeom>
          <a:noFill/>
        </p:spPr>
      </p:pic>
    </p:spTree>
    <p:custDataLst>
      <p:tags r:id="rId1"/>
    </p:custDataLst>
    <p:extLst>
      <p:ext uri="{BB962C8B-B14F-4D97-AF65-F5344CB8AC3E}">
        <p14:creationId xmlns:p14="http://schemas.microsoft.com/office/powerpoint/2010/main" val="3552341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20"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Rectangle 23">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F5142EAA-1F43-AC93-8B4B-69B5455436F0}"/>
              </a:ext>
            </a:extLst>
          </p:cNvPr>
          <p:cNvSpPr>
            <a:spLocks noGrp="1"/>
          </p:cNvSpPr>
          <p:nvPr>
            <p:ph type="title"/>
          </p:nvPr>
        </p:nvSpPr>
        <p:spPr>
          <a:xfrm>
            <a:off x="1047280" y="759805"/>
            <a:ext cx="10306520" cy="1325563"/>
          </a:xfrm>
        </p:spPr>
        <p:txBody>
          <a:bodyPr>
            <a:normAutofit/>
          </a:bodyPr>
          <a:lstStyle/>
          <a:p>
            <a:r>
              <a:rPr lang="en-US" sz="4000" dirty="0">
                <a:solidFill>
                  <a:srgbClr val="FFFFFF"/>
                </a:solidFill>
                <a:effectLst/>
                <a:latin typeface="Amasis MT Pro" panose="02040504050005020304" pitchFamily="18" charset="0"/>
                <a:ea typeface="Calibri" panose="020F0502020204030204" pitchFamily="34" charset="0"/>
                <a:cs typeface="Times New Roman" panose="02020603050405020304" pitchFamily="18" charset="0"/>
              </a:rPr>
              <a:t>First Document – Your Petition Sheets</a:t>
            </a:r>
            <a:br>
              <a:rPr lang="en-US" sz="4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endParaRPr lang="en-US" sz="4000" dirty="0">
              <a:solidFill>
                <a:srgbClr val="FFFFFF"/>
              </a:solidFill>
            </a:endParaRPr>
          </a:p>
        </p:txBody>
      </p:sp>
      <p:sp>
        <p:nvSpPr>
          <p:cNvPr id="3" name="Content Placeholder 2">
            <a:extLst>
              <a:ext uri="{FF2B5EF4-FFF2-40B4-BE49-F238E27FC236}">
                <a16:creationId xmlns:a16="http://schemas.microsoft.com/office/drawing/2014/main" id="{7D8AB26A-3B60-B888-EF54-74BC42C4D58F}"/>
              </a:ext>
            </a:extLst>
          </p:cNvPr>
          <p:cNvSpPr>
            <a:spLocks noGrp="1"/>
          </p:cNvSpPr>
          <p:nvPr>
            <p:ph idx="1"/>
          </p:nvPr>
        </p:nvSpPr>
        <p:spPr>
          <a:xfrm>
            <a:off x="1354272" y="2301261"/>
            <a:ext cx="7586574" cy="4114800"/>
          </a:xfrm>
        </p:spPr>
        <p:txBody>
          <a:bodyPr anchor="t">
            <a:noAutofit/>
          </a:bodyPr>
          <a:lstStyle/>
          <a:p>
            <a:pPr marL="461963" indent="-233363">
              <a:buFont typeface="Wingdings" panose="05000000000000000000" pitchFamily="2" charset="2"/>
              <a:buChar char="§"/>
              <a:tabLst>
                <a:tab pos="461963" algn="l"/>
              </a:tabLst>
            </a:pPr>
            <a:r>
              <a:rPr lang="en-US" sz="2200" dirty="0">
                <a:latin typeface="Amasis MT Pro" panose="02040504050005020304" pitchFamily="18" charset="0"/>
              </a:rPr>
              <a:t>Compile all the petition sheets together and bind them securely.  We recommend use of a Metal Prong Fastener for 2-Hole Punch (see below) to fasten your sheets together at the top.</a:t>
            </a:r>
          </a:p>
          <a:p>
            <a:pPr marL="461963" indent="-233363">
              <a:buFont typeface="Wingdings" panose="05000000000000000000" pitchFamily="2" charset="2"/>
              <a:buChar char="§"/>
              <a:tabLst>
                <a:tab pos="461963" algn="l"/>
              </a:tabLst>
            </a:pPr>
            <a:endParaRPr lang="en-US" sz="1500" dirty="0">
              <a:latin typeface="Amasis MT Pro" panose="02040504050005020304" pitchFamily="18" charset="0"/>
            </a:endParaRPr>
          </a:p>
          <a:p>
            <a:pPr marL="461963" indent="-233363">
              <a:buFont typeface="Wingdings" panose="05000000000000000000" pitchFamily="2" charset="2"/>
              <a:buChar char="§"/>
              <a:tabLst>
                <a:tab pos="461963" algn="l"/>
              </a:tabLst>
            </a:pPr>
            <a:r>
              <a:rPr lang="en-US" sz="2200" dirty="0">
                <a:latin typeface="Amasis MT Pro" panose="02040504050005020304" pitchFamily="18" charset="0"/>
              </a:rPr>
              <a:t>Number each petition consecutively, starting with the top petition sheet and numbering sheets “1, 2, 3 …”.</a:t>
            </a:r>
          </a:p>
        </p:txBody>
      </p:sp>
      <p:pic>
        <p:nvPicPr>
          <p:cNvPr id="7" name="Picture 6" descr="ACCO® Premium Prong Fastener for Standard 2-Hole Punch (2 3/4&quot; Centers), Complete Set, 2&quot; Capacity, Box of 50 - Standard - 2.8&quot; Length - 2&quot; Size Capacity - Heavy Duty, Coined Edge - 50 / Box - Metal">
            <a:extLst>
              <a:ext uri="{FF2B5EF4-FFF2-40B4-BE49-F238E27FC236}">
                <a16:creationId xmlns:a16="http://schemas.microsoft.com/office/drawing/2014/main" id="{5CFF469A-9AB4-A843-5EAE-1D37FB807DA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9811" b="15989"/>
          <a:stretch/>
        </p:blipFill>
        <p:spPr bwMode="auto">
          <a:xfrm>
            <a:off x="9274356" y="3160419"/>
            <a:ext cx="2277459" cy="1742361"/>
          </a:xfrm>
          <a:prstGeom prst="rect">
            <a:avLst/>
          </a:prstGeom>
          <a:noFill/>
        </p:spPr>
      </p:pic>
    </p:spTree>
    <p:custDataLst>
      <p:tags r:id="rId1"/>
    </p:custDataLst>
    <p:extLst>
      <p:ext uri="{BB962C8B-B14F-4D97-AF65-F5344CB8AC3E}">
        <p14:creationId xmlns:p14="http://schemas.microsoft.com/office/powerpoint/2010/main" val="694581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19A60179-D228-F75E-D35E-D652213C71D6}"/>
              </a:ext>
            </a:extLst>
          </p:cNvPr>
          <p:cNvSpPr>
            <a:spLocks noGrp="1"/>
          </p:cNvSpPr>
          <p:nvPr>
            <p:ph type="title"/>
          </p:nvPr>
        </p:nvSpPr>
        <p:spPr>
          <a:xfrm>
            <a:off x="958506" y="800392"/>
            <a:ext cx="10264697" cy="1212102"/>
          </a:xfrm>
        </p:spPr>
        <p:txBody>
          <a:bodyPr>
            <a:normAutofit/>
          </a:bodyPr>
          <a:lstStyle/>
          <a:p>
            <a:r>
              <a:rPr lang="en-US" sz="4000">
                <a:solidFill>
                  <a:srgbClr val="FFFFFF"/>
                </a:solidFill>
                <a:effectLst/>
                <a:latin typeface="Amasis MT Pro" panose="02040504050005020304" pitchFamily="18" charset="0"/>
                <a:ea typeface="Calibri" panose="020F0502020204030204" pitchFamily="34" charset="0"/>
                <a:cs typeface="Times New Roman" panose="02020603050405020304" pitchFamily="18" charset="0"/>
              </a:rPr>
              <a:t>Second Document – Your Statement of Candidacy</a:t>
            </a:r>
            <a:endParaRPr lang="en-US" sz="4000">
              <a:solidFill>
                <a:srgbClr val="FFFFFF"/>
              </a:solidFill>
            </a:endParaRPr>
          </a:p>
        </p:txBody>
      </p:sp>
      <p:sp>
        <p:nvSpPr>
          <p:cNvPr id="3" name="Content Placeholder 2">
            <a:extLst>
              <a:ext uri="{FF2B5EF4-FFF2-40B4-BE49-F238E27FC236}">
                <a16:creationId xmlns:a16="http://schemas.microsoft.com/office/drawing/2014/main" id="{ECD79FA2-5B90-4F3B-9854-F42A498AE635}"/>
              </a:ext>
            </a:extLst>
          </p:cNvPr>
          <p:cNvSpPr>
            <a:spLocks noGrp="1"/>
          </p:cNvSpPr>
          <p:nvPr>
            <p:ph idx="1"/>
          </p:nvPr>
        </p:nvSpPr>
        <p:spPr>
          <a:xfrm>
            <a:off x="1316765" y="2339842"/>
            <a:ext cx="9906335" cy="4297680"/>
          </a:xfrm>
        </p:spPr>
        <p:txBody>
          <a:bodyPr anchor="t">
            <a:noAutofit/>
          </a:bodyPr>
          <a:lstStyle/>
          <a:p>
            <a:pPr marL="0" marR="0" indent="0">
              <a:spcBef>
                <a:spcPts val="0"/>
              </a:spcBef>
              <a:spcAft>
                <a:spcPts val="800"/>
              </a:spcAft>
              <a:buNone/>
            </a:pPr>
            <a:r>
              <a:rPr lang="en-US" sz="2200" dirty="0">
                <a:effectLst/>
                <a:latin typeface="Amasis MT Pro" panose="02040504050005020304" pitchFamily="18" charset="0"/>
                <a:ea typeface="Calibri" panose="020F0502020204030204" pitchFamily="34" charset="0"/>
                <a:cs typeface="Times New Roman" panose="02020603050405020304" pitchFamily="18" charset="0"/>
              </a:rPr>
              <a:t>A school board candidate must complete and file a Statement of Candidacy Form as follows:</a:t>
            </a:r>
          </a:p>
          <a:p>
            <a:pPr marL="461963" marR="0" lvl="0" indent="-234950">
              <a:spcBef>
                <a:spcPts val="0"/>
              </a:spcBef>
              <a:spcAft>
                <a:spcPts val="800"/>
              </a:spcAft>
              <a:buFont typeface="Wingdings" panose="05000000000000000000" pitchFamily="2" charset="2"/>
              <a:buChar char=""/>
              <a:tabLst>
                <a:tab pos="457200" algn="l"/>
              </a:tabLst>
            </a:pPr>
            <a:r>
              <a:rPr lang="en-US" sz="2200" dirty="0">
                <a:effectLst/>
                <a:latin typeface="Amasis MT Pro" panose="02040504050005020304" pitchFamily="18" charset="0"/>
                <a:ea typeface="Calibri" panose="020F0502020204030204" pitchFamily="34" charset="0"/>
                <a:cs typeface="Times New Roman" panose="02020603050405020304" pitchFamily="18" charset="0"/>
              </a:rPr>
              <a:t>The recommended Statement of Candidacy form for use by school board member candidates is the “Non-Partisan” State Board of Election form P-1A. </a:t>
            </a:r>
          </a:p>
          <a:p>
            <a:pPr marL="461963" marR="0" lvl="0" indent="-234950">
              <a:spcBef>
                <a:spcPts val="0"/>
              </a:spcBef>
              <a:spcAft>
                <a:spcPts val="800"/>
              </a:spcAft>
              <a:buFont typeface="Wingdings" panose="05000000000000000000" pitchFamily="2" charset="2"/>
              <a:buChar char=""/>
              <a:tabLst>
                <a:tab pos="457200" algn="l"/>
              </a:tabLst>
            </a:pPr>
            <a:endParaRPr lang="en-US" sz="1500" dirty="0">
              <a:effectLst/>
              <a:latin typeface="Amasis MT Pro" panose="02040504050005020304" pitchFamily="18" charset="0"/>
              <a:ea typeface="Calibri" panose="020F0502020204030204" pitchFamily="34" charset="0"/>
              <a:cs typeface="Times New Roman" panose="02020603050405020304" pitchFamily="18" charset="0"/>
            </a:endParaRPr>
          </a:p>
          <a:p>
            <a:pPr marL="461963" marR="0" lvl="0" indent="-234950">
              <a:spcBef>
                <a:spcPts val="0"/>
              </a:spcBef>
              <a:spcAft>
                <a:spcPts val="800"/>
              </a:spcAft>
              <a:buFont typeface="Wingdings" panose="05000000000000000000" pitchFamily="2" charset="2"/>
              <a:buChar char=""/>
              <a:tabLst>
                <a:tab pos="457200" algn="l"/>
              </a:tabLst>
            </a:pPr>
            <a:r>
              <a:rPr lang="en-US" sz="2200" dirty="0">
                <a:effectLst/>
                <a:latin typeface="Amasis MT Pro" panose="02040504050005020304" pitchFamily="18" charset="0"/>
                <a:ea typeface="Calibri" panose="020F0502020204030204" pitchFamily="34" charset="0"/>
                <a:cs typeface="Times New Roman" panose="02020603050405020304" pitchFamily="18" charset="0"/>
              </a:rPr>
              <a:t>At the top of the form, you should insert your name as a candidate.  The name should match the name you used in the heading of your candidate signature Petition Sheets. </a:t>
            </a:r>
          </a:p>
          <a:p>
            <a:pPr marL="461963" marR="0" lvl="0" indent="-234950">
              <a:spcBef>
                <a:spcPts val="0"/>
              </a:spcBef>
              <a:spcAft>
                <a:spcPts val="800"/>
              </a:spcAft>
              <a:buFont typeface="Wingdings" panose="05000000000000000000" pitchFamily="2" charset="2"/>
              <a:buChar char=""/>
              <a:tabLst>
                <a:tab pos="457200" algn="l"/>
              </a:tabLst>
            </a:pPr>
            <a:endParaRPr lang="en-US" sz="2200" dirty="0">
              <a:effectLst/>
              <a:latin typeface="Amasis MT Pro" panose="02040504050005020304" pitchFamily="18" charset="0"/>
              <a:ea typeface="Calibri" panose="020F0502020204030204" pitchFamily="34" charset="0"/>
              <a:cs typeface="Times New Roman" panose="02020603050405020304" pitchFamily="18" charset="0"/>
            </a:endParaRPr>
          </a:p>
          <a:p>
            <a:pPr marL="0" indent="0">
              <a:buNone/>
            </a:pPr>
            <a:r>
              <a:rPr lang="en-US" sz="1100" dirty="0">
                <a:effectLst/>
                <a:latin typeface="Amasis MT Pro" panose="02040504050005020304" pitchFamily="18" charset="0"/>
                <a:ea typeface="Calibri" panose="020F0502020204030204" pitchFamily="34" charset="0"/>
                <a:cs typeface="Times New Roman" panose="02020603050405020304" pitchFamily="18" charset="0"/>
              </a:rPr>
              <a:t>The link for the form is available at:  </a:t>
            </a:r>
            <a:r>
              <a:rPr lang="en-US" sz="1100" u="sng" dirty="0">
                <a:effectLst/>
                <a:latin typeface="Amasis MT Pro" panose="02040504050005020304" pitchFamily="18" charset="0"/>
                <a:ea typeface="Calibri" panose="020F0502020204030204" pitchFamily="34" charset="0"/>
                <a:cs typeface="Times New Roman" panose="02020603050405020304" pitchFamily="18" charset="0"/>
                <a:hlinkClick r:id="rId3"/>
              </a:rPr>
              <a:t>https://www.elections.il.gov/agencyforms/3%20Statement%20of%20Candidacy%20Forms/Statement%20of%20Candidacy%20(Nonpartisan)%20P-1A.pdf</a:t>
            </a:r>
            <a:r>
              <a:rPr lang="en-US" sz="1100" dirty="0">
                <a:effectLst/>
                <a:latin typeface="Amasis MT Pro" panose="02040504050005020304" pitchFamily="18" charset="0"/>
                <a:ea typeface="Calibri" panose="020F0502020204030204" pitchFamily="34" charset="0"/>
                <a:cs typeface="Times New Roman" panose="02020603050405020304" pitchFamily="18" charset="0"/>
              </a:rPr>
              <a:t> </a:t>
            </a:r>
          </a:p>
        </p:txBody>
      </p:sp>
    </p:spTree>
    <p:custDataLst>
      <p:tags r:id="rId1"/>
    </p:custDataLst>
    <p:extLst>
      <p:ext uri="{BB962C8B-B14F-4D97-AF65-F5344CB8AC3E}">
        <p14:creationId xmlns:p14="http://schemas.microsoft.com/office/powerpoint/2010/main" val="3738439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19A60179-D228-F75E-D35E-D652213C71D6}"/>
              </a:ext>
            </a:extLst>
          </p:cNvPr>
          <p:cNvSpPr>
            <a:spLocks noGrp="1"/>
          </p:cNvSpPr>
          <p:nvPr>
            <p:ph type="title"/>
          </p:nvPr>
        </p:nvSpPr>
        <p:spPr>
          <a:xfrm>
            <a:off x="958506" y="800392"/>
            <a:ext cx="10264697" cy="1212102"/>
          </a:xfrm>
        </p:spPr>
        <p:txBody>
          <a:bodyPr>
            <a:normAutofit/>
          </a:bodyPr>
          <a:lstStyle/>
          <a:p>
            <a:r>
              <a:rPr lang="en-US" sz="4000">
                <a:solidFill>
                  <a:srgbClr val="FFFFFF"/>
                </a:solidFill>
                <a:effectLst/>
                <a:latin typeface="Amasis MT Pro" panose="02040504050005020304" pitchFamily="18" charset="0"/>
                <a:ea typeface="Calibri" panose="020F0502020204030204" pitchFamily="34" charset="0"/>
                <a:cs typeface="Times New Roman" panose="02020603050405020304" pitchFamily="18" charset="0"/>
              </a:rPr>
              <a:t>Second Document – Your Statement of Candidacy</a:t>
            </a:r>
            <a:endParaRPr lang="en-US" sz="4000">
              <a:solidFill>
                <a:srgbClr val="FFFFFF"/>
              </a:solidFill>
            </a:endParaRPr>
          </a:p>
        </p:txBody>
      </p:sp>
      <p:sp>
        <p:nvSpPr>
          <p:cNvPr id="3" name="Content Placeholder 2">
            <a:extLst>
              <a:ext uri="{FF2B5EF4-FFF2-40B4-BE49-F238E27FC236}">
                <a16:creationId xmlns:a16="http://schemas.microsoft.com/office/drawing/2014/main" id="{ECD79FA2-5B90-4F3B-9854-F42A498AE635}"/>
              </a:ext>
            </a:extLst>
          </p:cNvPr>
          <p:cNvSpPr>
            <a:spLocks noGrp="1"/>
          </p:cNvSpPr>
          <p:nvPr>
            <p:ph idx="1"/>
          </p:nvPr>
        </p:nvSpPr>
        <p:spPr>
          <a:xfrm>
            <a:off x="1354272" y="2341848"/>
            <a:ext cx="9868828" cy="4114800"/>
          </a:xfrm>
        </p:spPr>
        <p:txBody>
          <a:bodyPr anchor="t">
            <a:noAutofit/>
          </a:bodyPr>
          <a:lstStyle/>
          <a:p>
            <a:pPr marL="461963" indent="-234950">
              <a:spcBef>
                <a:spcPts val="0"/>
              </a:spcBef>
              <a:spcAft>
                <a:spcPts val="800"/>
              </a:spcAft>
              <a:buFont typeface="Wingdings" panose="05000000000000000000" pitchFamily="2" charset="2"/>
              <a:buChar char=""/>
              <a:tabLst>
                <a:tab pos="457200" algn="l"/>
              </a:tabLst>
            </a:pPr>
            <a:r>
              <a:rPr lang="en-US" sz="2200" dirty="0">
                <a:effectLst/>
                <a:latin typeface="Amasis MT Pro" panose="02040504050005020304" pitchFamily="18" charset="0"/>
                <a:ea typeface="Calibri" panose="020F0502020204030204" pitchFamily="34" charset="0"/>
                <a:cs typeface="Times New Roman" panose="02020603050405020304" pitchFamily="18" charset="0"/>
              </a:rPr>
              <a:t>Your address as a candidate and the office of “member of the board of education” [or “director”, if district has school directors] should be filled in at the top of the form.</a:t>
            </a:r>
          </a:p>
          <a:p>
            <a:pPr marL="461963" marR="0" lvl="0" indent="-234950">
              <a:spcBef>
                <a:spcPts val="0"/>
              </a:spcBef>
              <a:spcAft>
                <a:spcPts val="800"/>
              </a:spcAft>
              <a:buFont typeface="Wingdings" panose="05000000000000000000" pitchFamily="2" charset="2"/>
              <a:buChar char=""/>
              <a:tabLst>
                <a:tab pos="457200" algn="l"/>
              </a:tabLst>
            </a:pPr>
            <a:endParaRPr lang="en-US" sz="1500" dirty="0">
              <a:effectLst/>
              <a:latin typeface="Amasis MT Pro" panose="02040504050005020304" pitchFamily="18" charset="0"/>
              <a:ea typeface="Calibri" panose="020F0502020204030204" pitchFamily="34" charset="0"/>
              <a:cs typeface="Times New Roman" panose="02020603050405020304" pitchFamily="18" charset="0"/>
            </a:endParaRPr>
          </a:p>
          <a:p>
            <a:pPr marL="461963" marR="0" lvl="0" indent="-234950">
              <a:spcBef>
                <a:spcPts val="0"/>
              </a:spcBef>
              <a:spcAft>
                <a:spcPts val="800"/>
              </a:spcAft>
              <a:buFont typeface="Wingdings" panose="05000000000000000000" pitchFamily="2" charset="2"/>
              <a:buChar char=""/>
              <a:tabLst>
                <a:tab pos="457200" algn="l"/>
              </a:tabLst>
            </a:pPr>
            <a:r>
              <a:rPr lang="en-US" sz="2200" dirty="0">
                <a:effectLst/>
                <a:latin typeface="Amasis MT Pro" panose="02040504050005020304" pitchFamily="18" charset="0"/>
                <a:ea typeface="Calibri" panose="020F0502020204030204" pitchFamily="34" charset="0"/>
                <a:cs typeface="Times New Roman" panose="02020603050405020304" pitchFamily="18" charset="0"/>
              </a:rPr>
              <a:t>After completing the form, as the candidate you must sign your Statement of Candidacy before a notary public. </a:t>
            </a:r>
          </a:p>
          <a:p>
            <a:pPr marL="461963" marR="0" lvl="0" indent="-234950">
              <a:spcBef>
                <a:spcPts val="0"/>
              </a:spcBef>
              <a:spcAft>
                <a:spcPts val="800"/>
              </a:spcAft>
              <a:buFont typeface="Wingdings" panose="05000000000000000000" pitchFamily="2" charset="2"/>
              <a:buChar char=""/>
              <a:tabLst>
                <a:tab pos="457200" algn="l"/>
              </a:tabLst>
            </a:pPr>
            <a:endParaRPr lang="en-US" sz="1500" dirty="0">
              <a:effectLst/>
              <a:latin typeface="Amasis MT Pro" panose="02040504050005020304" pitchFamily="18" charset="0"/>
              <a:ea typeface="Calibri" panose="020F0502020204030204" pitchFamily="34" charset="0"/>
              <a:cs typeface="Times New Roman" panose="02020603050405020304" pitchFamily="18" charset="0"/>
            </a:endParaRPr>
          </a:p>
          <a:p>
            <a:pPr marL="461963" marR="0" lvl="0" indent="-234950">
              <a:spcBef>
                <a:spcPts val="0"/>
              </a:spcBef>
              <a:spcAft>
                <a:spcPts val="800"/>
              </a:spcAft>
              <a:buFont typeface="Wingdings" panose="05000000000000000000" pitchFamily="2" charset="2"/>
              <a:buChar char=""/>
              <a:tabLst>
                <a:tab pos="457200" algn="l"/>
              </a:tabLst>
            </a:pPr>
            <a:r>
              <a:rPr lang="en-US" sz="2200" dirty="0">
                <a:effectLst/>
                <a:latin typeface="Amasis MT Pro" panose="02040504050005020304" pitchFamily="18" charset="0"/>
                <a:ea typeface="Calibri" panose="020F0502020204030204" pitchFamily="34" charset="0"/>
                <a:cs typeface="Times New Roman" panose="02020603050405020304" pitchFamily="18" charset="0"/>
              </a:rPr>
              <a:t>The Statement of Candidacy should then be securely on top of your consecutively numbered signature petition sheets (but the Statement of Candidacy is not numbered) and fastened with the Petition Sheets as your nomination papers as a candidate for filing. </a:t>
            </a:r>
          </a:p>
          <a:p>
            <a:pPr marL="0" indent="0">
              <a:buNone/>
            </a:pPr>
            <a:r>
              <a:rPr lang="en-US" sz="1100" dirty="0">
                <a:effectLst/>
                <a:latin typeface="Amasis MT Pro" panose="02040504050005020304" pitchFamily="18" charset="0"/>
                <a:ea typeface="Calibri" panose="020F0502020204030204" pitchFamily="34" charset="0"/>
                <a:cs typeface="Times New Roman" panose="02020603050405020304" pitchFamily="18" charset="0"/>
              </a:rPr>
              <a:t>The link for the form is available at:  </a:t>
            </a:r>
            <a:r>
              <a:rPr lang="en-US" sz="1100" u="sng" dirty="0">
                <a:effectLst/>
                <a:latin typeface="Amasis MT Pro" panose="02040504050005020304" pitchFamily="18" charset="0"/>
                <a:ea typeface="Calibri" panose="020F0502020204030204" pitchFamily="34" charset="0"/>
                <a:cs typeface="Times New Roman" panose="02020603050405020304" pitchFamily="18" charset="0"/>
                <a:hlinkClick r:id="rId3"/>
              </a:rPr>
              <a:t>https://www.elections.il.gov/agencyforms/3%20Statement%20of%20Candidacy%20Forms/Statement%20of%20Candidacy%20(Nonpartisan)%20P-1A.pdf</a:t>
            </a:r>
            <a:r>
              <a:rPr lang="en-US" sz="1100" dirty="0">
                <a:effectLst/>
                <a:latin typeface="Amasis MT Pro" panose="02040504050005020304" pitchFamily="18" charset="0"/>
                <a:ea typeface="Calibri" panose="020F0502020204030204" pitchFamily="34" charset="0"/>
                <a:cs typeface="Times New Roman" panose="02020603050405020304" pitchFamily="18" charset="0"/>
              </a:rPr>
              <a:t> </a:t>
            </a:r>
          </a:p>
        </p:txBody>
      </p:sp>
    </p:spTree>
    <p:custDataLst>
      <p:tags r:id="rId1"/>
    </p:custDataLst>
    <p:extLst>
      <p:ext uri="{BB962C8B-B14F-4D97-AF65-F5344CB8AC3E}">
        <p14:creationId xmlns:p14="http://schemas.microsoft.com/office/powerpoint/2010/main" val="492773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7F389CFA-ED73-3E23-5ED0-E4E2A13DB1A5}"/>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effectLst/>
                <a:latin typeface="Amasis MT Pro" panose="02040504050005020304" pitchFamily="18" charset="0"/>
                <a:ea typeface="Calibri" panose="020F0502020204030204" pitchFamily="34" charset="0"/>
                <a:cs typeface="Times New Roman" panose="02020603050405020304" pitchFamily="18" charset="0"/>
              </a:rPr>
              <a:t>Third Document – Your Statement of Economic Interests</a:t>
            </a:r>
            <a:endParaRPr lang="en-US" sz="4000" dirty="0">
              <a:solidFill>
                <a:srgbClr val="FFFFFF"/>
              </a:solidFill>
            </a:endParaRPr>
          </a:p>
        </p:txBody>
      </p:sp>
      <p:sp>
        <p:nvSpPr>
          <p:cNvPr id="3" name="Content Placeholder 2">
            <a:extLst>
              <a:ext uri="{FF2B5EF4-FFF2-40B4-BE49-F238E27FC236}">
                <a16:creationId xmlns:a16="http://schemas.microsoft.com/office/drawing/2014/main" id="{29D94C8D-E723-3EEC-E518-CA97E7169E83}"/>
              </a:ext>
            </a:extLst>
          </p:cNvPr>
          <p:cNvSpPr>
            <a:spLocks noGrp="1"/>
          </p:cNvSpPr>
          <p:nvPr>
            <p:ph idx="1"/>
          </p:nvPr>
        </p:nvSpPr>
        <p:spPr>
          <a:xfrm>
            <a:off x="1316765" y="2341848"/>
            <a:ext cx="9906335" cy="4114800"/>
          </a:xfrm>
        </p:spPr>
        <p:txBody>
          <a:bodyPr wrap="square" anchor="t">
            <a:noAutofit/>
          </a:bodyPr>
          <a:lstStyle/>
          <a:p>
            <a:pPr marL="0" marR="0" indent="0">
              <a:spcBef>
                <a:spcPts val="0"/>
              </a:spcBef>
              <a:spcAft>
                <a:spcPts val="800"/>
              </a:spcAft>
              <a:buNone/>
            </a:pPr>
            <a:r>
              <a:rPr lang="en-US" sz="2200" dirty="0">
                <a:effectLst/>
                <a:latin typeface="Amasis MT Pro" panose="02040504050005020304" pitchFamily="18" charset="0"/>
                <a:ea typeface="Calibri" panose="020F0502020204030204" pitchFamily="34" charset="0"/>
                <a:cs typeface="Times New Roman" panose="02020603050405020304" pitchFamily="18" charset="0"/>
              </a:rPr>
              <a:t>A school board candidate must complete and file a Statement of Economic Interests Form as one of the 3 documents required to be filed by a candidate, as follows:</a:t>
            </a:r>
          </a:p>
          <a:p>
            <a:pPr marL="342900" marR="0" lvl="0" indent="-342900">
              <a:spcBef>
                <a:spcPts val="0"/>
              </a:spcBef>
              <a:spcAft>
                <a:spcPts val="0"/>
              </a:spcAft>
              <a:buFont typeface="Wingdings" panose="05000000000000000000" pitchFamily="2" charset="2"/>
              <a:buChar char=""/>
            </a:pPr>
            <a:endParaRPr lang="en-US" sz="1500" dirty="0">
              <a:effectLst/>
              <a:latin typeface="Amasis MT Pro" panose="020405040500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Wingdings" panose="05000000000000000000" pitchFamily="2" charset="2"/>
              <a:buChar char=""/>
            </a:pPr>
            <a:r>
              <a:rPr lang="en-US" sz="2200" dirty="0">
                <a:effectLst/>
                <a:latin typeface="Amasis MT Pro" panose="02040504050005020304" pitchFamily="18" charset="0"/>
                <a:ea typeface="Calibri" panose="020F0502020204030204" pitchFamily="34" charset="0"/>
                <a:cs typeface="Times New Roman" panose="02020603050405020304" pitchFamily="18" charset="0"/>
              </a:rPr>
              <a:t>Form:  Statement of Economic Interests forms can be obtained from your county clerk’s office. </a:t>
            </a:r>
          </a:p>
          <a:p>
            <a:pPr marL="342900" marR="0" lvl="0" indent="-342900">
              <a:spcBef>
                <a:spcPts val="0"/>
              </a:spcBef>
              <a:spcAft>
                <a:spcPts val="0"/>
              </a:spcAft>
              <a:buFont typeface="Wingdings" panose="05000000000000000000" pitchFamily="2" charset="2"/>
              <a:buChar char=""/>
            </a:pPr>
            <a:endParaRPr lang="en-US" sz="1500" dirty="0">
              <a:effectLst/>
              <a:latin typeface="Amasis MT Pro" panose="020405040500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Wingdings" panose="05000000000000000000" pitchFamily="2" charset="2"/>
              <a:buChar char=""/>
            </a:pPr>
            <a:r>
              <a:rPr lang="en-US" sz="2200" dirty="0">
                <a:effectLst/>
                <a:latin typeface="Amasis MT Pro" panose="02040504050005020304" pitchFamily="18" charset="0"/>
                <a:ea typeface="Calibri" panose="020F0502020204030204" pitchFamily="34" charset="0"/>
                <a:cs typeface="Times New Roman" panose="02020603050405020304" pitchFamily="18" charset="0"/>
              </a:rPr>
              <a:t>Filing the Form: The completed Statement of Economic Interests form must be filed with the county clerk in the county in which the principal office of the school district is located. (5 ILCS 420/4A-106) </a:t>
            </a:r>
            <a:endParaRPr lang="en-US" sz="2200" b="1" dirty="0">
              <a:latin typeface="Amasis MT Pro" panose="02040504050005020304" pitchFamily="18" charset="0"/>
              <a:ea typeface="Calibri" panose="020F0502020204030204" pitchFamily="34" charset="0"/>
              <a:cs typeface="Times New Roman" panose="02020603050405020304" pitchFamily="18" charset="0"/>
            </a:endParaRPr>
          </a:p>
          <a:p>
            <a:pPr marL="0" marR="0" lvl="0" indent="0">
              <a:spcBef>
                <a:spcPts val="0"/>
              </a:spcBef>
              <a:spcAft>
                <a:spcPts val="0"/>
              </a:spcAft>
              <a:buNone/>
            </a:pPr>
            <a:endParaRPr lang="en-US" sz="1200" b="1" dirty="0">
              <a:effectLst/>
              <a:latin typeface="Amasis MT Pro" panose="02040504050005020304" pitchFamily="18" charset="0"/>
              <a:ea typeface="Calibri" panose="020F0502020204030204" pitchFamily="34" charset="0"/>
              <a:cs typeface="Times New Roman" panose="02020603050405020304" pitchFamily="18" charset="0"/>
            </a:endParaRPr>
          </a:p>
          <a:p>
            <a:pPr marL="0" marR="0" lvl="0" indent="0">
              <a:spcBef>
                <a:spcPts val="0"/>
              </a:spcBef>
              <a:spcAft>
                <a:spcPts val="0"/>
              </a:spcAft>
              <a:buNone/>
            </a:pPr>
            <a:endParaRPr lang="en-US" sz="1500" b="1" dirty="0">
              <a:latin typeface="Amasis MT Pro" panose="02040504050005020304" pitchFamily="18" charset="0"/>
              <a:ea typeface="Calibri" panose="020F0502020204030204" pitchFamily="34" charset="0"/>
              <a:cs typeface="Times New Roman" panose="02020603050405020304" pitchFamily="18" charset="0"/>
            </a:endParaRPr>
          </a:p>
          <a:p>
            <a:pPr marL="0" marR="0" lvl="0" indent="0">
              <a:spcBef>
                <a:spcPts val="0"/>
              </a:spcBef>
              <a:spcAft>
                <a:spcPts val="0"/>
              </a:spcAft>
              <a:buNone/>
            </a:pPr>
            <a:endParaRPr lang="en-US" sz="1200" b="1" dirty="0">
              <a:effectLst/>
              <a:latin typeface="Amasis MT Pro" panose="02040504050005020304" pitchFamily="18"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US" sz="1200" b="1" dirty="0">
                <a:effectLst/>
                <a:latin typeface="Amasis MT Pro" panose="02040504050005020304" pitchFamily="18" charset="0"/>
                <a:ea typeface="Calibri" panose="020F0502020204030204" pitchFamily="34" charset="0"/>
                <a:cs typeface="Times New Roman" panose="02020603050405020304" pitchFamily="18" charset="0"/>
              </a:rPr>
              <a:t>Note</a:t>
            </a:r>
            <a:r>
              <a:rPr lang="en-US" sz="1200" dirty="0">
                <a:effectLst/>
                <a:latin typeface="Amasis MT Pro" panose="02040504050005020304" pitchFamily="18" charset="0"/>
                <a:ea typeface="Calibri" panose="020F0502020204030204" pitchFamily="34" charset="0"/>
                <a:cs typeface="Times New Roman" panose="02020603050405020304" pitchFamily="18" charset="0"/>
              </a:rPr>
              <a:t>:  The “content” of the Statement of Economic Interests is not a matter for review by the County electoral board.  As long as you have properly included your name, address and office sought, any issues regarding the clarity, accuracy and completeness of the form is solely the jurisdiction of the applicable State’s Attorney.</a:t>
            </a:r>
          </a:p>
        </p:txBody>
      </p:sp>
    </p:spTree>
    <p:custDataLst>
      <p:tags r:id="rId1"/>
    </p:custDataLst>
    <p:extLst>
      <p:ext uri="{BB962C8B-B14F-4D97-AF65-F5344CB8AC3E}">
        <p14:creationId xmlns:p14="http://schemas.microsoft.com/office/powerpoint/2010/main" val="3332266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7F389CFA-ED73-3E23-5ED0-E4E2A13DB1A5}"/>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effectLst/>
                <a:latin typeface="Amasis MT Pro" panose="02040504050005020304" pitchFamily="18" charset="0"/>
                <a:ea typeface="Calibri" panose="020F0502020204030204" pitchFamily="34" charset="0"/>
                <a:cs typeface="Times New Roman" panose="02020603050405020304" pitchFamily="18" charset="0"/>
              </a:rPr>
              <a:t>Third Document – Your Statement of Economic Interests</a:t>
            </a:r>
            <a:endParaRPr lang="en-US" sz="4000" dirty="0">
              <a:solidFill>
                <a:srgbClr val="FFFFFF"/>
              </a:solidFill>
            </a:endParaRPr>
          </a:p>
        </p:txBody>
      </p:sp>
      <p:sp>
        <p:nvSpPr>
          <p:cNvPr id="3" name="Content Placeholder 2">
            <a:extLst>
              <a:ext uri="{FF2B5EF4-FFF2-40B4-BE49-F238E27FC236}">
                <a16:creationId xmlns:a16="http://schemas.microsoft.com/office/drawing/2014/main" id="{29D94C8D-E723-3EEC-E518-CA97E7169E83}"/>
              </a:ext>
            </a:extLst>
          </p:cNvPr>
          <p:cNvSpPr>
            <a:spLocks noGrp="1"/>
          </p:cNvSpPr>
          <p:nvPr>
            <p:ph idx="1"/>
          </p:nvPr>
        </p:nvSpPr>
        <p:spPr>
          <a:xfrm>
            <a:off x="1316765" y="2341848"/>
            <a:ext cx="9906335" cy="4297680"/>
          </a:xfrm>
        </p:spPr>
        <p:txBody>
          <a:bodyPr anchor="t">
            <a:noAutofit/>
          </a:bodyPr>
          <a:lstStyle/>
          <a:p>
            <a:pPr marL="342900" marR="0" lvl="0" indent="-342900">
              <a:spcBef>
                <a:spcPts val="0"/>
              </a:spcBef>
              <a:spcAft>
                <a:spcPts val="0"/>
              </a:spcAft>
              <a:buFont typeface="Wingdings" panose="05000000000000000000" pitchFamily="2" charset="2"/>
              <a:buChar char=""/>
            </a:pPr>
            <a:r>
              <a:rPr lang="en-US" sz="2200" dirty="0">
                <a:effectLst/>
                <a:latin typeface="Amasis MT Pro" panose="02040504050005020304" pitchFamily="18" charset="0"/>
                <a:ea typeface="Calibri" panose="020F0502020204030204" pitchFamily="34" charset="0"/>
                <a:cs typeface="Times New Roman" panose="02020603050405020304" pitchFamily="18" charset="0"/>
              </a:rPr>
              <a:t>Filing the Receipt:  Each candidate must file a receipt in addition to their nominating petitions indicating that they have filed a Statement of Economic Interests as required by the Illinois Governmental Ethics Act. (10 ILCS 5/10-5; 5 ILCS 420/1-101, et seq.) </a:t>
            </a:r>
          </a:p>
          <a:p>
            <a:pPr marL="342900" marR="0" lvl="0" indent="-342900">
              <a:spcBef>
                <a:spcPts val="0"/>
              </a:spcBef>
              <a:spcAft>
                <a:spcPts val="0"/>
              </a:spcAft>
              <a:buFont typeface="Wingdings" panose="05000000000000000000" pitchFamily="2" charset="2"/>
              <a:buChar char=""/>
            </a:pPr>
            <a:endParaRPr lang="en-US" sz="1500" dirty="0">
              <a:effectLst/>
              <a:latin typeface="Amasis MT Pro" panose="020405040500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Wingdings" panose="05000000000000000000" pitchFamily="2" charset="2"/>
              <a:buChar char=""/>
            </a:pPr>
            <a:r>
              <a:rPr lang="en-US" sz="2200" dirty="0">
                <a:effectLst/>
                <a:latin typeface="Amasis MT Pro" panose="02040504050005020304" pitchFamily="18" charset="0"/>
                <a:ea typeface="Calibri" panose="020F0502020204030204" pitchFamily="34" charset="0"/>
                <a:cs typeface="Times New Roman" panose="02020603050405020304" pitchFamily="18" charset="0"/>
              </a:rPr>
              <a:t>The receipt for filing your Statement of Economic Interests is due prior to the end of the period for the filing of nominating petitions.  </a:t>
            </a:r>
          </a:p>
          <a:p>
            <a:pPr marL="342900" marR="0" lvl="0" indent="-342900">
              <a:spcBef>
                <a:spcPts val="0"/>
              </a:spcBef>
              <a:spcAft>
                <a:spcPts val="800"/>
              </a:spcAft>
              <a:buFont typeface="Wingdings" panose="05000000000000000000" pitchFamily="2" charset="2"/>
              <a:buChar char=""/>
            </a:pPr>
            <a:endParaRPr lang="en-US" sz="1500" i="1" dirty="0">
              <a:effectLst/>
              <a:latin typeface="Amasis MT Pro" panose="020405040500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800"/>
              </a:spcAft>
              <a:buFont typeface="Wingdings" panose="05000000000000000000" pitchFamily="2" charset="2"/>
              <a:buChar char=""/>
            </a:pPr>
            <a:r>
              <a:rPr lang="en-US" sz="2200" i="1" dirty="0">
                <a:effectLst/>
                <a:latin typeface="Amasis MT Pro" panose="02040504050005020304" pitchFamily="18" charset="0"/>
                <a:ea typeface="Calibri" panose="020F0502020204030204" pitchFamily="34" charset="0"/>
                <a:cs typeface="Times New Roman" panose="02020603050405020304" pitchFamily="18" charset="0"/>
              </a:rPr>
              <a:t>The receipt is not required if the Statement of Economic Interests is filed with the same officer with which the nominating papers are filed (i.e. county officers).  As a “belt and suspenders” protection, we recommend filing it anyway.</a:t>
            </a:r>
            <a:endParaRPr lang="en-US" sz="2200" b="1" dirty="0">
              <a:latin typeface="Amasis MT Pro" panose="02040504050005020304" pitchFamily="18" charset="0"/>
              <a:ea typeface="Calibri" panose="020F0502020204030204" pitchFamily="34" charset="0"/>
              <a:cs typeface="Times New Roman" panose="02020603050405020304" pitchFamily="18" charset="0"/>
            </a:endParaRPr>
          </a:p>
          <a:p>
            <a:pPr marL="0" marR="0" indent="0">
              <a:spcBef>
                <a:spcPts val="0"/>
              </a:spcBef>
              <a:spcAft>
                <a:spcPts val="800"/>
              </a:spcAft>
              <a:buNone/>
            </a:pPr>
            <a:endParaRPr lang="en-US" sz="1200" b="1" dirty="0">
              <a:effectLst/>
              <a:latin typeface="Amasis MT Pro" panose="02040504050005020304" pitchFamily="18"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200" b="1" dirty="0">
                <a:effectLst/>
                <a:latin typeface="Amasis MT Pro" panose="02040504050005020304" pitchFamily="18" charset="0"/>
                <a:ea typeface="Calibri" panose="020F0502020204030204" pitchFamily="34" charset="0"/>
                <a:cs typeface="Times New Roman" panose="02020603050405020304" pitchFamily="18" charset="0"/>
              </a:rPr>
              <a:t>Note</a:t>
            </a:r>
            <a:r>
              <a:rPr lang="en-US" sz="1200" dirty="0">
                <a:effectLst/>
                <a:latin typeface="Amasis MT Pro" panose="02040504050005020304" pitchFamily="18" charset="0"/>
                <a:ea typeface="Calibri" panose="020F0502020204030204" pitchFamily="34" charset="0"/>
                <a:cs typeface="Times New Roman" panose="02020603050405020304" pitchFamily="18" charset="0"/>
              </a:rPr>
              <a:t>:  The “content” of the Statement of Economic Interests is not a matter for review by the County electoral board.  As long as you have properly included your name, address and office sought, any issues regarding the clarity, accuracy and completeness of the form is solely the jurisdiction of the applicable State’s Attorney.</a:t>
            </a:r>
          </a:p>
        </p:txBody>
      </p:sp>
    </p:spTree>
    <p:custDataLst>
      <p:tags r:id="rId1"/>
    </p:custDataLst>
    <p:extLst>
      <p:ext uri="{BB962C8B-B14F-4D97-AF65-F5344CB8AC3E}">
        <p14:creationId xmlns:p14="http://schemas.microsoft.com/office/powerpoint/2010/main" val="3094708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D7DB5EFC-41B0-F144-F751-FB592A66BB56}"/>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latin typeface="Amasis MT Pro" panose="02040504050005020304" pitchFamily="18" charset="0"/>
              </a:rPr>
              <a:t>Filing With County Election Official</a:t>
            </a:r>
          </a:p>
        </p:txBody>
      </p:sp>
      <p:sp>
        <p:nvSpPr>
          <p:cNvPr id="3" name="Content Placeholder 2">
            <a:extLst>
              <a:ext uri="{FF2B5EF4-FFF2-40B4-BE49-F238E27FC236}">
                <a16:creationId xmlns:a16="http://schemas.microsoft.com/office/drawing/2014/main" id="{03402AD1-B3F8-D7D5-8E1E-6A9089FCD301}"/>
              </a:ext>
            </a:extLst>
          </p:cNvPr>
          <p:cNvSpPr>
            <a:spLocks noGrp="1"/>
          </p:cNvSpPr>
          <p:nvPr>
            <p:ph idx="1"/>
          </p:nvPr>
        </p:nvSpPr>
        <p:spPr>
          <a:xfrm>
            <a:off x="1368637" y="2335647"/>
            <a:ext cx="9854463" cy="4114800"/>
          </a:xfrm>
        </p:spPr>
        <p:txBody>
          <a:bodyPr anchor="t">
            <a:noAutofit/>
          </a:bodyPr>
          <a:lstStyle/>
          <a:p>
            <a:pPr marL="0" marR="0" indent="0">
              <a:spcBef>
                <a:spcPts val="0"/>
              </a:spcBef>
              <a:spcAft>
                <a:spcPts val="800"/>
              </a:spcAft>
              <a:buNone/>
            </a:pPr>
            <a:r>
              <a:rPr lang="en-US" sz="2200" dirty="0">
                <a:effectLst/>
                <a:latin typeface="Amasis MT Pro" panose="02040504050005020304" pitchFamily="18" charset="0"/>
                <a:ea typeface="Calibri" panose="020F0502020204030204" pitchFamily="34" charset="0"/>
                <a:cs typeface="Times New Roman" panose="02020603050405020304" pitchFamily="18" charset="0"/>
              </a:rPr>
              <a:t>After you and/or your circulators have gathered the required number of signatures:</a:t>
            </a:r>
          </a:p>
          <a:p>
            <a:pPr marL="461963" marR="0" lvl="0" indent="-234950">
              <a:spcBef>
                <a:spcPts val="0"/>
              </a:spcBef>
              <a:spcAft>
                <a:spcPts val="800"/>
              </a:spcAft>
              <a:buFont typeface="Wingdings" panose="05000000000000000000" pitchFamily="2" charset="2"/>
              <a:buChar char=""/>
              <a:tabLst>
                <a:tab pos="457200" algn="l"/>
                <a:tab pos="685800" algn="l"/>
              </a:tabLst>
            </a:pPr>
            <a:endParaRPr lang="en-US" sz="2200" dirty="0">
              <a:effectLst/>
              <a:latin typeface="Amasis MT Pro" panose="02040504050005020304" pitchFamily="18" charset="0"/>
              <a:ea typeface="Calibri" panose="020F0502020204030204" pitchFamily="34" charset="0"/>
              <a:cs typeface="Times New Roman" panose="02020603050405020304" pitchFamily="18" charset="0"/>
            </a:endParaRPr>
          </a:p>
          <a:p>
            <a:pPr marL="461963" marR="0" lvl="0" indent="-234950">
              <a:spcBef>
                <a:spcPts val="0"/>
              </a:spcBef>
              <a:spcAft>
                <a:spcPts val="800"/>
              </a:spcAft>
              <a:buFont typeface="Wingdings" panose="05000000000000000000" pitchFamily="2" charset="2"/>
              <a:buChar char=""/>
              <a:tabLst>
                <a:tab pos="457200" algn="l"/>
                <a:tab pos="685800" algn="l"/>
              </a:tabLst>
            </a:pPr>
            <a:r>
              <a:rPr lang="en-US" sz="2200" dirty="0">
                <a:effectLst/>
                <a:latin typeface="Amasis MT Pro" panose="02040504050005020304" pitchFamily="18" charset="0"/>
                <a:ea typeface="Calibri" panose="020F0502020204030204" pitchFamily="34" charset="0"/>
                <a:cs typeface="Times New Roman" panose="02020603050405020304" pitchFamily="18" charset="0"/>
              </a:rPr>
              <a:t>Make copies and fasten a second set of all your documents and have the election clerk time stamp your copy as “filed” when you file your originals.</a:t>
            </a:r>
          </a:p>
          <a:p>
            <a:pPr marL="461963" marR="0" lvl="0" indent="-234950">
              <a:spcBef>
                <a:spcPts val="0"/>
              </a:spcBef>
              <a:spcAft>
                <a:spcPts val="800"/>
              </a:spcAft>
              <a:buFont typeface="Wingdings" panose="05000000000000000000" pitchFamily="2" charset="2"/>
              <a:buChar char=""/>
              <a:tabLst>
                <a:tab pos="457200" algn="l"/>
                <a:tab pos="685800" algn="l"/>
              </a:tabLst>
            </a:pPr>
            <a:endParaRPr lang="en-US" sz="1500" dirty="0">
              <a:effectLst/>
              <a:latin typeface="Amasis MT Pro" panose="02040504050005020304" pitchFamily="18" charset="0"/>
              <a:ea typeface="Calibri" panose="020F0502020204030204" pitchFamily="34" charset="0"/>
              <a:cs typeface="Times New Roman" panose="02020603050405020304" pitchFamily="18" charset="0"/>
            </a:endParaRPr>
          </a:p>
          <a:p>
            <a:pPr marL="461963" marR="0" lvl="0" indent="-234950">
              <a:spcBef>
                <a:spcPts val="0"/>
              </a:spcBef>
              <a:spcAft>
                <a:spcPts val="800"/>
              </a:spcAft>
              <a:buFont typeface="Wingdings" panose="05000000000000000000" pitchFamily="2" charset="2"/>
              <a:buChar char=""/>
              <a:tabLst>
                <a:tab pos="457200" algn="l"/>
                <a:tab pos="685800" algn="l"/>
              </a:tabLst>
            </a:pPr>
            <a:r>
              <a:rPr lang="en-US" sz="2200" dirty="0">
                <a:effectLst/>
                <a:latin typeface="Amasis MT Pro" panose="02040504050005020304" pitchFamily="18" charset="0"/>
                <a:ea typeface="Calibri" panose="020F0502020204030204" pitchFamily="34" charset="0"/>
                <a:cs typeface="Times New Roman" panose="02020603050405020304" pitchFamily="18" charset="0"/>
              </a:rPr>
              <a:t>Present your securely fastened nomination packet to the election official at your local County election office.  [If in two or more counties, the county where the principal office of the school district </a:t>
            </a:r>
            <a:r>
              <a:rPr lang="en-US" sz="2200" dirty="0">
                <a:latin typeface="Amasis MT Pro" panose="02040504050005020304" pitchFamily="18" charset="0"/>
                <a:ea typeface="Calibri" panose="020F0502020204030204" pitchFamily="34" charset="0"/>
                <a:cs typeface="Times New Roman" panose="02020603050405020304" pitchFamily="18" charset="0"/>
              </a:rPr>
              <a:t>is located</a:t>
            </a:r>
            <a:r>
              <a:rPr lang="en-US" sz="2200" dirty="0">
                <a:effectLst/>
                <a:latin typeface="Amasis MT Pro" panose="02040504050005020304" pitchFamily="18" charset="0"/>
                <a:ea typeface="Calibri" panose="020F0502020204030204" pitchFamily="34" charset="0"/>
                <a:cs typeface="Times New Roman" panose="02020603050405020304" pitchFamily="18" charset="0"/>
              </a:rPr>
              <a:t>]</a:t>
            </a:r>
            <a:endParaRPr lang="en-US" sz="2200" dirty="0">
              <a:latin typeface="Amasis MT Pro" panose="02040504050005020304" pitchFamily="18" charset="0"/>
            </a:endParaRPr>
          </a:p>
        </p:txBody>
      </p:sp>
    </p:spTree>
    <p:custDataLst>
      <p:tags r:id="rId1"/>
    </p:custDataLst>
    <p:extLst>
      <p:ext uri="{BB962C8B-B14F-4D97-AF65-F5344CB8AC3E}">
        <p14:creationId xmlns:p14="http://schemas.microsoft.com/office/powerpoint/2010/main" val="318036653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7"/>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81</TotalTime>
  <Words>1438</Words>
  <Application>Microsoft Office PowerPoint</Application>
  <PresentationFormat>Widescreen</PresentationFormat>
  <Paragraphs>80</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Amasis MT Pro</vt:lpstr>
      <vt:lpstr>Arial</vt:lpstr>
      <vt:lpstr>Calibri</vt:lpstr>
      <vt:lpstr>Calibri Light</vt:lpstr>
      <vt:lpstr>Wingdings</vt:lpstr>
      <vt:lpstr>Office Theme</vt:lpstr>
      <vt:lpstr>How to Navigate Running for School Board  Critical School Board Election Information</vt:lpstr>
      <vt:lpstr>Nominating Papers:  Required Documents</vt:lpstr>
      <vt:lpstr>First Document – Your Petition Sheets </vt:lpstr>
      <vt:lpstr>First Document – Your Petition Sheets </vt:lpstr>
      <vt:lpstr>Second Document – Your Statement of Candidacy</vt:lpstr>
      <vt:lpstr>Second Document – Your Statement of Candidacy</vt:lpstr>
      <vt:lpstr>Third Document – Your Statement of Economic Interests</vt:lpstr>
      <vt:lpstr>Third Document – Your Statement of Economic Interests</vt:lpstr>
      <vt:lpstr>Filing With County Election Official</vt:lpstr>
      <vt:lpstr>Filing With County Election Official</vt:lpstr>
      <vt:lpstr>Filing Period &amp; Ballot Position</vt:lpstr>
      <vt:lpstr>Filing Period &amp; Ballot Position</vt:lpstr>
      <vt:lpstr>Filing Period &amp; Ballot Position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Navigate Running for School Board  Critical School Board Election Information</dc:title>
  <dc:creator>Kerry Poplin</dc:creator>
  <cp:lastModifiedBy>Isaac Warren</cp:lastModifiedBy>
  <cp:revision>8</cp:revision>
  <dcterms:created xsi:type="dcterms:W3CDTF">2022-11-28T21:30:28Z</dcterms:created>
  <dcterms:modified xsi:type="dcterms:W3CDTF">2022-11-29T17:07:22Z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C611E8C4-B466-4F90-AF57-2E929E509944</vt:lpwstr>
  </property>
  <property fmtid="{D5CDD505-2E9C-101B-9397-08002B2CF9AE}" pid="3" name="ArticulatePath">
    <vt:lpwstr>How to Navigate Running for School Board 2023 Election</vt:lpwstr>
  </property>
</Properties>
</file>