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398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8" r:id="rId4"/>
    <p:sldId id="445" r:id="rId5"/>
    <p:sldId id="448" r:id="rId6"/>
    <p:sldId id="446" r:id="rId7"/>
    <p:sldId id="457" r:id="rId8"/>
    <p:sldId id="407" r:id="rId9"/>
    <p:sldId id="408" r:id="rId10"/>
    <p:sldId id="439" r:id="rId11"/>
    <p:sldId id="440" r:id="rId12"/>
    <p:sldId id="441" r:id="rId13"/>
    <p:sldId id="442" r:id="rId14"/>
    <p:sldId id="443" r:id="rId15"/>
    <p:sldId id="444" r:id="rId16"/>
    <p:sldId id="465" r:id="rId17"/>
    <p:sldId id="466" r:id="rId18"/>
    <p:sldId id="467" r:id="rId19"/>
    <p:sldId id="489" r:id="rId20"/>
    <p:sldId id="494" r:id="rId21"/>
    <p:sldId id="493" r:id="rId22"/>
    <p:sldId id="492" r:id="rId23"/>
    <p:sldId id="490" r:id="rId24"/>
    <p:sldId id="491" r:id="rId25"/>
    <p:sldId id="470" r:id="rId26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EB7877-4295-4C95-A168-36F11A78052E}">
          <p14:sldIdLst>
            <p14:sldId id="256"/>
            <p14:sldId id="268"/>
            <p14:sldId id="445"/>
            <p14:sldId id="448"/>
            <p14:sldId id="446"/>
            <p14:sldId id="457"/>
            <p14:sldId id="407"/>
            <p14:sldId id="408"/>
            <p14:sldId id="439"/>
            <p14:sldId id="440"/>
            <p14:sldId id="441"/>
            <p14:sldId id="442"/>
            <p14:sldId id="443"/>
            <p14:sldId id="444"/>
            <p14:sldId id="465"/>
            <p14:sldId id="466"/>
            <p14:sldId id="467"/>
            <p14:sldId id="489"/>
            <p14:sldId id="494"/>
            <p14:sldId id="493"/>
            <p14:sldId id="492"/>
            <p14:sldId id="490"/>
            <p14:sldId id="491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0981"/>
    <a:srgbClr val="000099"/>
    <a:srgbClr val="0066FF"/>
    <a:srgbClr val="FF00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65530" autoAdjust="0"/>
  </p:normalViewPr>
  <p:slideViewPr>
    <p:cSldViewPr>
      <p:cViewPr varScale="1">
        <p:scale>
          <a:sx n="73" d="100"/>
          <a:sy n="73" d="100"/>
        </p:scale>
        <p:origin x="18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Warren" userId="082c1a21-a98e-4603-a551-27bbe5a8c048" providerId="ADAL" clId="{B41ED1E7-EF0F-4626-8BE3-E2A173B1BFD4}"/>
    <pc:docChg chg="modSld">
      <pc:chgData name="Isaac Warren" userId="082c1a21-a98e-4603-a551-27bbe5a8c048" providerId="ADAL" clId="{B41ED1E7-EF0F-4626-8BE3-E2A173B1BFD4}" dt="2023-01-03T15:19:16.337" v="22" actId="20577"/>
      <pc:docMkLst>
        <pc:docMk/>
      </pc:docMkLst>
      <pc:sldChg chg="modNotesTx">
        <pc:chgData name="Isaac Warren" userId="082c1a21-a98e-4603-a551-27bbe5a8c048" providerId="ADAL" clId="{B41ED1E7-EF0F-4626-8BE3-E2A173B1BFD4}" dt="2023-01-03T15:18:30.320" v="0" actId="20577"/>
        <pc:sldMkLst>
          <pc:docMk/>
          <pc:sldMk cId="1792829420" sldId="268"/>
        </pc:sldMkLst>
      </pc:sldChg>
      <pc:sldChg chg="modNotesTx">
        <pc:chgData name="Isaac Warren" userId="082c1a21-a98e-4603-a551-27bbe5a8c048" providerId="ADAL" clId="{B41ED1E7-EF0F-4626-8BE3-E2A173B1BFD4}" dt="2023-01-03T15:18:40.029" v="5" actId="20577"/>
        <pc:sldMkLst>
          <pc:docMk/>
          <pc:sldMk cId="68585485" sldId="407"/>
        </pc:sldMkLst>
      </pc:sldChg>
      <pc:sldChg chg="modNotesTx">
        <pc:chgData name="Isaac Warren" userId="082c1a21-a98e-4603-a551-27bbe5a8c048" providerId="ADAL" clId="{B41ED1E7-EF0F-4626-8BE3-E2A173B1BFD4}" dt="2023-01-03T15:18:42.486" v="6" actId="20577"/>
        <pc:sldMkLst>
          <pc:docMk/>
          <pc:sldMk cId="2131335858" sldId="408"/>
        </pc:sldMkLst>
      </pc:sldChg>
      <pc:sldChg chg="modNotesTx">
        <pc:chgData name="Isaac Warren" userId="082c1a21-a98e-4603-a551-27bbe5a8c048" providerId="ADAL" clId="{B41ED1E7-EF0F-4626-8BE3-E2A173B1BFD4}" dt="2023-01-03T15:18:44.778" v="7" actId="20577"/>
        <pc:sldMkLst>
          <pc:docMk/>
          <pc:sldMk cId="2106430726" sldId="439"/>
        </pc:sldMkLst>
      </pc:sldChg>
      <pc:sldChg chg="modNotesTx">
        <pc:chgData name="Isaac Warren" userId="082c1a21-a98e-4603-a551-27bbe5a8c048" providerId="ADAL" clId="{B41ED1E7-EF0F-4626-8BE3-E2A173B1BFD4}" dt="2023-01-03T15:18:46.492" v="8" actId="20577"/>
        <pc:sldMkLst>
          <pc:docMk/>
          <pc:sldMk cId="3846475138" sldId="440"/>
        </pc:sldMkLst>
      </pc:sldChg>
      <pc:sldChg chg="modNotesTx">
        <pc:chgData name="Isaac Warren" userId="082c1a21-a98e-4603-a551-27bbe5a8c048" providerId="ADAL" clId="{B41ED1E7-EF0F-4626-8BE3-E2A173B1BFD4}" dt="2023-01-03T15:18:49.018" v="9" actId="20577"/>
        <pc:sldMkLst>
          <pc:docMk/>
          <pc:sldMk cId="1629036775" sldId="441"/>
        </pc:sldMkLst>
      </pc:sldChg>
      <pc:sldChg chg="modNotesTx">
        <pc:chgData name="Isaac Warren" userId="082c1a21-a98e-4603-a551-27bbe5a8c048" providerId="ADAL" clId="{B41ED1E7-EF0F-4626-8BE3-E2A173B1BFD4}" dt="2023-01-03T15:18:51.576" v="10" actId="20577"/>
        <pc:sldMkLst>
          <pc:docMk/>
          <pc:sldMk cId="4020931295" sldId="442"/>
        </pc:sldMkLst>
      </pc:sldChg>
      <pc:sldChg chg="modNotesTx">
        <pc:chgData name="Isaac Warren" userId="082c1a21-a98e-4603-a551-27bbe5a8c048" providerId="ADAL" clId="{B41ED1E7-EF0F-4626-8BE3-E2A173B1BFD4}" dt="2023-01-03T15:18:53.321" v="11" actId="20577"/>
        <pc:sldMkLst>
          <pc:docMk/>
          <pc:sldMk cId="1067883373" sldId="443"/>
        </pc:sldMkLst>
      </pc:sldChg>
      <pc:sldChg chg="modNotesTx">
        <pc:chgData name="Isaac Warren" userId="082c1a21-a98e-4603-a551-27bbe5a8c048" providerId="ADAL" clId="{B41ED1E7-EF0F-4626-8BE3-E2A173B1BFD4}" dt="2023-01-03T15:18:55.041" v="12" actId="20577"/>
        <pc:sldMkLst>
          <pc:docMk/>
          <pc:sldMk cId="4032422126" sldId="444"/>
        </pc:sldMkLst>
      </pc:sldChg>
      <pc:sldChg chg="modNotesTx">
        <pc:chgData name="Isaac Warren" userId="082c1a21-a98e-4603-a551-27bbe5a8c048" providerId="ADAL" clId="{B41ED1E7-EF0F-4626-8BE3-E2A173B1BFD4}" dt="2023-01-03T15:18:32.410" v="1" actId="20577"/>
        <pc:sldMkLst>
          <pc:docMk/>
          <pc:sldMk cId="672818015" sldId="445"/>
        </pc:sldMkLst>
      </pc:sldChg>
      <pc:sldChg chg="modNotesTx">
        <pc:chgData name="Isaac Warren" userId="082c1a21-a98e-4603-a551-27bbe5a8c048" providerId="ADAL" clId="{B41ED1E7-EF0F-4626-8BE3-E2A173B1BFD4}" dt="2023-01-03T15:18:36.451" v="3" actId="20577"/>
        <pc:sldMkLst>
          <pc:docMk/>
          <pc:sldMk cId="3031786820" sldId="446"/>
        </pc:sldMkLst>
      </pc:sldChg>
      <pc:sldChg chg="modNotesTx">
        <pc:chgData name="Isaac Warren" userId="082c1a21-a98e-4603-a551-27bbe5a8c048" providerId="ADAL" clId="{B41ED1E7-EF0F-4626-8BE3-E2A173B1BFD4}" dt="2023-01-03T15:18:34.138" v="2" actId="20577"/>
        <pc:sldMkLst>
          <pc:docMk/>
          <pc:sldMk cId="1455726269" sldId="448"/>
        </pc:sldMkLst>
      </pc:sldChg>
      <pc:sldChg chg="modNotesTx">
        <pc:chgData name="Isaac Warren" userId="082c1a21-a98e-4603-a551-27bbe5a8c048" providerId="ADAL" clId="{B41ED1E7-EF0F-4626-8BE3-E2A173B1BFD4}" dt="2023-01-03T15:18:38.138" v="4" actId="20577"/>
        <pc:sldMkLst>
          <pc:docMk/>
          <pc:sldMk cId="1951509070" sldId="457"/>
        </pc:sldMkLst>
      </pc:sldChg>
      <pc:sldChg chg="modNotesTx">
        <pc:chgData name="Isaac Warren" userId="082c1a21-a98e-4603-a551-27bbe5a8c048" providerId="ADAL" clId="{B41ED1E7-EF0F-4626-8BE3-E2A173B1BFD4}" dt="2023-01-03T15:18:58.041" v="13" actId="20577"/>
        <pc:sldMkLst>
          <pc:docMk/>
          <pc:sldMk cId="3502066488" sldId="465"/>
        </pc:sldMkLst>
      </pc:sldChg>
      <pc:sldChg chg="modNotesTx">
        <pc:chgData name="Isaac Warren" userId="082c1a21-a98e-4603-a551-27bbe5a8c048" providerId="ADAL" clId="{B41ED1E7-EF0F-4626-8BE3-E2A173B1BFD4}" dt="2023-01-03T15:18:59.838" v="14" actId="20577"/>
        <pc:sldMkLst>
          <pc:docMk/>
          <pc:sldMk cId="1845551513" sldId="466"/>
        </pc:sldMkLst>
      </pc:sldChg>
      <pc:sldChg chg="modNotesTx">
        <pc:chgData name="Isaac Warren" userId="082c1a21-a98e-4603-a551-27bbe5a8c048" providerId="ADAL" clId="{B41ED1E7-EF0F-4626-8BE3-E2A173B1BFD4}" dt="2023-01-03T15:19:01.513" v="15" actId="20577"/>
        <pc:sldMkLst>
          <pc:docMk/>
          <pc:sldMk cId="1930187014" sldId="467"/>
        </pc:sldMkLst>
      </pc:sldChg>
      <pc:sldChg chg="modNotesTx">
        <pc:chgData name="Isaac Warren" userId="082c1a21-a98e-4603-a551-27bbe5a8c048" providerId="ADAL" clId="{B41ED1E7-EF0F-4626-8BE3-E2A173B1BFD4}" dt="2023-01-03T15:19:16.337" v="22" actId="20577"/>
        <pc:sldMkLst>
          <pc:docMk/>
          <pc:sldMk cId="2947930850" sldId="470"/>
        </pc:sldMkLst>
      </pc:sldChg>
      <pc:sldChg chg="modNotesTx">
        <pc:chgData name="Isaac Warren" userId="082c1a21-a98e-4603-a551-27bbe5a8c048" providerId="ADAL" clId="{B41ED1E7-EF0F-4626-8BE3-E2A173B1BFD4}" dt="2023-01-03T15:19:03.937" v="16" actId="20577"/>
        <pc:sldMkLst>
          <pc:docMk/>
          <pc:sldMk cId="135604314" sldId="489"/>
        </pc:sldMkLst>
      </pc:sldChg>
      <pc:sldChg chg="modNotesTx">
        <pc:chgData name="Isaac Warren" userId="082c1a21-a98e-4603-a551-27bbe5a8c048" providerId="ADAL" clId="{B41ED1E7-EF0F-4626-8BE3-E2A173B1BFD4}" dt="2023-01-03T15:19:11.761" v="20" actId="20577"/>
        <pc:sldMkLst>
          <pc:docMk/>
          <pc:sldMk cId="2043758733" sldId="490"/>
        </pc:sldMkLst>
      </pc:sldChg>
      <pc:sldChg chg="modNotesTx">
        <pc:chgData name="Isaac Warren" userId="082c1a21-a98e-4603-a551-27bbe5a8c048" providerId="ADAL" clId="{B41ED1E7-EF0F-4626-8BE3-E2A173B1BFD4}" dt="2023-01-03T15:19:13.985" v="21" actId="20577"/>
        <pc:sldMkLst>
          <pc:docMk/>
          <pc:sldMk cId="1740178917" sldId="491"/>
        </pc:sldMkLst>
      </pc:sldChg>
      <pc:sldChg chg="modNotesTx">
        <pc:chgData name="Isaac Warren" userId="082c1a21-a98e-4603-a551-27bbe5a8c048" providerId="ADAL" clId="{B41ED1E7-EF0F-4626-8BE3-E2A173B1BFD4}" dt="2023-01-03T15:19:10.066" v="19" actId="20577"/>
        <pc:sldMkLst>
          <pc:docMk/>
          <pc:sldMk cId="4024020895" sldId="492"/>
        </pc:sldMkLst>
      </pc:sldChg>
      <pc:sldChg chg="modNotesTx">
        <pc:chgData name="Isaac Warren" userId="082c1a21-a98e-4603-a551-27bbe5a8c048" providerId="ADAL" clId="{B41ED1E7-EF0F-4626-8BE3-E2A173B1BFD4}" dt="2023-01-03T15:19:08.210" v="18" actId="20577"/>
        <pc:sldMkLst>
          <pc:docMk/>
          <pc:sldMk cId="858568777" sldId="493"/>
        </pc:sldMkLst>
      </pc:sldChg>
      <pc:sldChg chg="modNotesTx">
        <pc:chgData name="Isaac Warren" userId="082c1a21-a98e-4603-a551-27bbe5a8c048" providerId="ADAL" clId="{B41ED1E7-EF0F-4626-8BE3-E2A173B1BFD4}" dt="2023-01-03T15:19:05.481" v="17" actId="20577"/>
        <pc:sldMkLst>
          <pc:docMk/>
          <pc:sldMk cId="801859277" sldId="494"/>
        </pc:sldMkLst>
      </pc:sldChg>
    </pc:docChg>
  </pc:docChgLst>
  <pc:docChgLst>
    <pc:chgData name="Isaac Warren" userId="082c1a21-a98e-4603-a551-27bbe5a8c048" providerId="ADAL" clId="{017D7D3E-6755-4DF1-A4E6-516D0E2D6E2B}"/>
    <pc:docChg chg="undo redo custSel addSld delSld modSld modSection">
      <pc:chgData name="Isaac Warren" userId="082c1a21-a98e-4603-a551-27bbe5a8c048" providerId="ADAL" clId="{017D7D3E-6755-4DF1-A4E6-516D0E2D6E2B}" dt="2022-12-08T16:31:08.088" v="1138" actId="20577"/>
      <pc:docMkLst>
        <pc:docMk/>
      </pc:docMkLst>
      <pc:sldChg chg="modSp mod">
        <pc:chgData name="Isaac Warren" userId="082c1a21-a98e-4603-a551-27bbe5a8c048" providerId="ADAL" clId="{017D7D3E-6755-4DF1-A4E6-516D0E2D6E2B}" dt="2022-12-08T16:31:08.088" v="1138" actId="20577"/>
        <pc:sldMkLst>
          <pc:docMk/>
          <pc:sldMk cId="0" sldId="256"/>
        </pc:sldMkLst>
        <pc:spChg chg="mod">
          <ac:chgData name="Isaac Warren" userId="082c1a21-a98e-4603-a551-27bbe5a8c048" providerId="ADAL" clId="{017D7D3E-6755-4DF1-A4E6-516D0E2D6E2B}" dt="2022-12-08T16:31:01.650" v="1134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Isaac Warren" userId="082c1a21-a98e-4603-a551-27bbe5a8c048" providerId="ADAL" clId="{017D7D3E-6755-4DF1-A4E6-516D0E2D6E2B}" dt="2022-12-08T16:31:08.088" v="1138" actId="20577"/>
          <ac:spMkLst>
            <pc:docMk/>
            <pc:sldMk cId="0" sldId="256"/>
            <ac:spMk id="91" creationId="{00000000-0000-0000-0000-000000000000}"/>
          </ac:spMkLst>
        </pc:spChg>
      </pc:sldChg>
      <pc:sldChg chg="modSp mod modClrScheme chgLayout">
        <pc:chgData name="Isaac Warren" userId="082c1a21-a98e-4603-a551-27bbe5a8c048" providerId="ADAL" clId="{017D7D3E-6755-4DF1-A4E6-516D0E2D6E2B}" dt="2022-12-08T16:30:33.296" v="1129" actId="700"/>
        <pc:sldMkLst>
          <pc:docMk/>
          <pc:sldMk cId="1792829420" sldId="268"/>
        </pc:sldMkLst>
        <pc:spChg chg="mod ord">
          <ac:chgData name="Isaac Warren" userId="082c1a21-a98e-4603-a551-27bbe5a8c048" providerId="ADAL" clId="{017D7D3E-6755-4DF1-A4E6-516D0E2D6E2B}" dt="2022-12-08T16:30:33.296" v="1129" actId="700"/>
          <ac:spMkLst>
            <pc:docMk/>
            <pc:sldMk cId="1792829420" sldId="268"/>
            <ac:spMk id="2" creationId="{00000000-0000-0000-0000-000000000000}"/>
          </ac:spMkLst>
        </pc:spChg>
        <pc:spChg chg="mod ord">
          <ac:chgData name="Isaac Warren" userId="082c1a21-a98e-4603-a551-27bbe5a8c048" providerId="ADAL" clId="{017D7D3E-6755-4DF1-A4E6-516D0E2D6E2B}" dt="2022-12-08T16:30:33.296" v="1129" actId="700"/>
          <ac:spMkLst>
            <pc:docMk/>
            <pc:sldMk cId="1792829420" sldId="268"/>
            <ac:spMk id="3" creationId="{00000000-0000-0000-0000-000000000000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28:27.112" v="1088" actId="478"/>
        <pc:sldMkLst>
          <pc:docMk/>
          <pc:sldMk cId="68585485" sldId="407"/>
        </pc:sldMkLst>
        <pc:spChg chg="del mod">
          <ac:chgData name="Isaac Warren" userId="082c1a21-a98e-4603-a551-27bbe5a8c048" providerId="ADAL" clId="{017D7D3E-6755-4DF1-A4E6-516D0E2D6E2B}" dt="2022-12-08T15:39:08.802" v="277" actId="478"/>
          <ac:spMkLst>
            <pc:docMk/>
            <pc:sldMk cId="68585485" sldId="407"/>
            <ac:spMk id="3" creationId="{00000000-0000-0000-0000-000000000000}"/>
          </ac:spMkLst>
        </pc:spChg>
        <pc:spChg chg="add del mod ord modVis">
          <ac:chgData name="Isaac Warren" userId="082c1a21-a98e-4603-a551-27bbe5a8c048" providerId="ADAL" clId="{017D7D3E-6755-4DF1-A4E6-516D0E2D6E2B}" dt="2022-12-08T16:28:27.112" v="1088" actId="478"/>
          <ac:spMkLst>
            <pc:docMk/>
            <pc:sldMk cId="68585485" sldId="407"/>
            <ac:spMk id="5" creationId="{0B795239-6F61-2FE4-9D92-C9E30A8CD93F}"/>
          </ac:spMkLst>
        </pc:spChg>
        <pc:spChg chg="mod">
          <ac:chgData name="Isaac Warren" userId="082c1a21-a98e-4603-a551-27bbe5a8c048" providerId="ADAL" clId="{017D7D3E-6755-4DF1-A4E6-516D0E2D6E2B}" dt="2022-12-08T16:28:10.582" v="1081" actId="1076"/>
          <ac:spMkLst>
            <pc:docMk/>
            <pc:sldMk cId="68585485" sldId="407"/>
            <ac:spMk id="6" creationId="{9690CE83-5206-FB5F-BB50-2BB78D4E662A}"/>
          </ac:spMkLst>
        </pc:spChg>
        <pc:spChg chg="add del mod ord modVis">
          <ac:chgData name="Isaac Warren" userId="082c1a21-a98e-4603-a551-27bbe5a8c048" providerId="ADAL" clId="{017D7D3E-6755-4DF1-A4E6-516D0E2D6E2B}" dt="2022-12-08T16:28:25.658" v="1086" actId="478"/>
          <ac:spMkLst>
            <pc:docMk/>
            <pc:sldMk cId="68585485" sldId="407"/>
            <ac:spMk id="7" creationId="{7D2E8AEE-7A03-2014-FDC9-807F1100A799}"/>
          </ac:spMkLst>
        </pc:spChg>
        <pc:spChg chg="mod ord">
          <ac:chgData name="Isaac Warren" userId="082c1a21-a98e-4603-a551-27bbe5a8c048" providerId="ADAL" clId="{017D7D3E-6755-4DF1-A4E6-516D0E2D6E2B}" dt="2022-12-08T16:28:13.721" v="1082" actId="120"/>
          <ac:spMkLst>
            <pc:docMk/>
            <pc:sldMk cId="68585485" sldId="407"/>
            <ac:spMk id="10" creationId="{00000000-0000-0000-0000-000000000000}"/>
          </ac:spMkLst>
        </pc:spChg>
        <pc:graphicFrameChg chg="add del mod modGraphic">
          <ac:chgData name="Isaac Warren" userId="082c1a21-a98e-4603-a551-27bbe5a8c048" providerId="ADAL" clId="{017D7D3E-6755-4DF1-A4E6-516D0E2D6E2B}" dt="2022-12-08T16:27:43.289" v="1074" actId="21"/>
          <ac:graphicFrameMkLst>
            <pc:docMk/>
            <pc:sldMk cId="68585485" sldId="407"/>
            <ac:graphicFrameMk id="2" creationId="{BF6B29CF-7212-1234-B951-A7E11F49C5DD}"/>
          </ac:graphicFrameMkLst>
        </pc:graphicFrameChg>
        <pc:graphicFrameChg chg="add mod modGraphic">
          <ac:chgData name="Isaac Warren" userId="082c1a21-a98e-4603-a551-27bbe5a8c048" providerId="ADAL" clId="{017D7D3E-6755-4DF1-A4E6-516D0E2D6E2B}" dt="2022-12-08T16:28:02.290" v="1079" actId="14100"/>
          <ac:graphicFrameMkLst>
            <pc:docMk/>
            <pc:sldMk cId="68585485" sldId="407"/>
            <ac:graphicFrameMk id="8" creationId="{B1C05734-BF7C-0039-3CE1-4F78A12D731E}"/>
          </ac:graphicFrameMkLst>
        </pc:graphicFrameChg>
        <pc:picChg chg="mod">
          <ac:chgData name="Isaac Warren" userId="082c1a21-a98e-4603-a551-27bbe5a8c048" providerId="ADAL" clId="{017D7D3E-6755-4DF1-A4E6-516D0E2D6E2B}" dt="2022-12-08T16:28:05.606" v="1080" actId="1076"/>
          <ac:picMkLst>
            <pc:docMk/>
            <pc:sldMk cId="68585485" sldId="407"/>
            <ac:picMk id="4" creationId="{00000000-0000-0000-0000-000000000000}"/>
          </ac:picMkLst>
        </pc:picChg>
      </pc:sldChg>
      <pc:sldChg chg="addSp delSp modSp mod modClrScheme chgLayout">
        <pc:chgData name="Isaac Warren" userId="082c1a21-a98e-4603-a551-27bbe5a8c048" providerId="ADAL" clId="{017D7D3E-6755-4DF1-A4E6-516D0E2D6E2B}" dt="2022-12-08T16:27:22.157" v="1073" actId="2711"/>
        <pc:sldMkLst>
          <pc:docMk/>
          <pc:sldMk cId="2131335858" sldId="408"/>
        </pc:sldMkLst>
        <pc:spChg chg="del">
          <ac:chgData name="Isaac Warren" userId="082c1a21-a98e-4603-a551-27bbe5a8c048" providerId="ADAL" clId="{017D7D3E-6755-4DF1-A4E6-516D0E2D6E2B}" dt="2022-12-08T15:41:52.255" v="389" actId="478"/>
          <ac:spMkLst>
            <pc:docMk/>
            <pc:sldMk cId="2131335858" sldId="408"/>
            <ac:spMk id="4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26:52.963" v="1066"/>
          <ac:spMkLst>
            <pc:docMk/>
            <pc:sldMk cId="2131335858" sldId="408"/>
            <ac:spMk id="5" creationId="{F6045F81-65D7-0C53-EF91-1C8295CA524F}"/>
          </ac:spMkLst>
        </pc:spChg>
        <pc:spChg chg="mod">
          <ac:chgData name="Isaac Warren" userId="082c1a21-a98e-4603-a551-27bbe5a8c048" providerId="ADAL" clId="{017D7D3E-6755-4DF1-A4E6-516D0E2D6E2B}" dt="2022-12-08T16:01:25.788" v="610" actId="122"/>
          <ac:spMkLst>
            <pc:docMk/>
            <pc:sldMk cId="2131335858" sldId="408"/>
            <ac:spMk id="6" creationId="{00000000-0000-0000-0000-000000000000}"/>
          </ac:spMkLst>
        </pc:spChg>
        <pc:spChg chg="mod ord">
          <ac:chgData name="Isaac Warren" userId="082c1a21-a98e-4603-a551-27bbe5a8c048" providerId="ADAL" clId="{017D7D3E-6755-4DF1-A4E6-516D0E2D6E2B}" dt="2022-12-08T16:27:22.157" v="1073" actId="2711"/>
          <ac:spMkLst>
            <pc:docMk/>
            <pc:sldMk cId="2131335858" sldId="408"/>
            <ac:spMk id="10" creationId="{00000000-0000-0000-0000-000000000000}"/>
          </ac:spMkLst>
        </pc:spChg>
        <pc:graphicFrameChg chg="add del mod modGraphic">
          <ac:chgData name="Isaac Warren" userId="082c1a21-a98e-4603-a551-27bbe5a8c048" providerId="ADAL" clId="{017D7D3E-6755-4DF1-A4E6-516D0E2D6E2B}" dt="2022-12-08T16:26:49.305" v="1063" actId="21"/>
          <ac:graphicFrameMkLst>
            <pc:docMk/>
            <pc:sldMk cId="2131335858" sldId="408"/>
            <ac:graphicFrameMk id="2" creationId="{66D9B026-AB30-52C8-D6F9-C8A4F34363CC}"/>
          </ac:graphicFrameMkLst>
        </pc:graphicFrameChg>
        <pc:graphicFrameChg chg="add mod modGraphic">
          <ac:chgData name="Isaac Warren" userId="082c1a21-a98e-4603-a551-27bbe5a8c048" providerId="ADAL" clId="{017D7D3E-6755-4DF1-A4E6-516D0E2D6E2B}" dt="2022-12-08T16:27:04.494" v="1070" actId="12789"/>
          <ac:graphicFrameMkLst>
            <pc:docMk/>
            <pc:sldMk cId="2131335858" sldId="408"/>
            <ac:graphicFrameMk id="7" creationId="{0377D459-40CF-F129-1040-FAA68B1DBEA2}"/>
          </ac:graphicFrameMkLst>
        </pc:graphicFrameChg>
      </pc:sldChg>
      <pc:sldChg chg="addSp delSp modSp mod modClrScheme chgLayout">
        <pc:chgData name="Isaac Warren" userId="082c1a21-a98e-4603-a551-27bbe5a8c048" providerId="ADAL" clId="{017D7D3E-6755-4DF1-A4E6-516D0E2D6E2B}" dt="2022-12-08T16:26:45.919" v="1062" actId="13244"/>
        <pc:sldMkLst>
          <pc:docMk/>
          <pc:sldMk cId="2106430726" sldId="439"/>
        </pc:sldMkLst>
        <pc:spChg chg="del mod modVis">
          <ac:chgData name="Isaac Warren" userId="082c1a21-a98e-4603-a551-27bbe5a8c048" providerId="ADAL" clId="{017D7D3E-6755-4DF1-A4E6-516D0E2D6E2B}" dt="2022-12-08T16:26:22.354" v="1056" actId="478"/>
          <ac:spMkLst>
            <pc:docMk/>
            <pc:sldMk cId="2106430726" sldId="439"/>
            <ac:spMk id="2" creationId="{00000000-0000-0000-0000-000000000000}"/>
          </ac:spMkLst>
        </pc:spChg>
        <pc:spChg chg="del mod">
          <ac:chgData name="Isaac Warren" userId="082c1a21-a98e-4603-a551-27bbe5a8c048" providerId="ADAL" clId="{017D7D3E-6755-4DF1-A4E6-516D0E2D6E2B}" dt="2022-12-08T16:25:38.362" v="1034" actId="478"/>
          <ac:spMkLst>
            <pc:docMk/>
            <pc:sldMk cId="2106430726" sldId="439"/>
            <ac:spMk id="3" creationId="{00000000-0000-0000-0000-000000000000}"/>
          </ac:spMkLst>
        </pc:spChg>
        <pc:spChg chg="add mod ord modVis">
          <ac:chgData name="Isaac Warren" userId="082c1a21-a98e-4603-a551-27bbe5a8c048" providerId="ADAL" clId="{017D7D3E-6755-4DF1-A4E6-516D0E2D6E2B}" dt="2022-12-08T16:26:45.919" v="1062" actId="13244"/>
          <ac:spMkLst>
            <pc:docMk/>
            <pc:sldMk cId="2106430726" sldId="439"/>
            <ac:spMk id="4" creationId="{8387D0D6-0243-EEDD-30AD-16687E6C275E}"/>
          </ac:spMkLst>
        </pc:spChg>
        <pc:spChg chg="add mod ord modVis">
          <ac:chgData name="Isaac Warren" userId="082c1a21-a98e-4603-a551-27bbe5a8c048" providerId="ADAL" clId="{017D7D3E-6755-4DF1-A4E6-516D0E2D6E2B}" dt="2022-12-08T16:26:15.646" v="1053" actId="14429"/>
          <ac:spMkLst>
            <pc:docMk/>
            <pc:sldMk cId="2106430726" sldId="439"/>
            <ac:spMk id="5" creationId="{BF9B2464-7E9C-301E-69A2-27CE1F327B52}"/>
          </ac:spMkLst>
        </pc:spChg>
        <pc:spChg chg="mod modVis">
          <ac:chgData name="Isaac Warren" userId="082c1a21-a98e-4603-a551-27bbe5a8c048" providerId="ADAL" clId="{017D7D3E-6755-4DF1-A4E6-516D0E2D6E2B}" dt="2022-12-08T16:26:11.367" v="1049" actId="14429"/>
          <ac:spMkLst>
            <pc:docMk/>
            <pc:sldMk cId="2106430726" sldId="439"/>
            <ac:spMk id="6" creationId="{DBA6087E-AAD8-3F2B-720E-D9F3C51ABD30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25:22.128" v="1030" actId="12788"/>
        <pc:sldMkLst>
          <pc:docMk/>
          <pc:sldMk cId="3846475138" sldId="440"/>
        </pc:sldMkLst>
        <pc:spChg chg="del mod">
          <ac:chgData name="Isaac Warren" userId="082c1a21-a98e-4603-a551-27bbe5a8c048" providerId="ADAL" clId="{017D7D3E-6755-4DF1-A4E6-516D0E2D6E2B}" dt="2022-12-08T16:25:07.750" v="1024" actId="478"/>
          <ac:spMkLst>
            <pc:docMk/>
            <pc:sldMk cId="3846475138" sldId="440"/>
            <ac:spMk id="3" creationId="{00000000-0000-0000-0000-000000000000}"/>
          </ac:spMkLst>
        </pc:spChg>
        <pc:spChg chg="add mod ord modVis">
          <ac:chgData name="Isaac Warren" userId="082c1a21-a98e-4603-a551-27bbe5a8c048" providerId="ADAL" clId="{017D7D3E-6755-4DF1-A4E6-516D0E2D6E2B}" dt="2022-12-08T16:25:10.482" v="1027" actId="20577"/>
          <ac:spMkLst>
            <pc:docMk/>
            <pc:sldMk cId="3846475138" sldId="440"/>
            <ac:spMk id="4" creationId="{F0C9D714-5EF7-BAC1-A4E6-47E1FA88929D}"/>
          </ac:spMkLst>
        </pc:spChg>
        <pc:spChg chg="mod">
          <ac:chgData name="Isaac Warren" userId="082c1a21-a98e-4603-a551-27bbe5a8c048" providerId="ADAL" clId="{017D7D3E-6755-4DF1-A4E6-516D0E2D6E2B}" dt="2022-12-08T16:25:22.128" v="1030" actId="12788"/>
          <ac:spMkLst>
            <pc:docMk/>
            <pc:sldMk cId="3846475138" sldId="440"/>
            <ac:spMk id="5" creationId="{27453575-C40B-C063-4720-E77435981871}"/>
          </ac:spMkLst>
        </pc:spChg>
        <pc:spChg chg="add del mod ord">
          <ac:chgData name="Isaac Warren" userId="082c1a21-a98e-4603-a551-27bbe5a8c048" providerId="ADAL" clId="{017D7D3E-6755-4DF1-A4E6-516D0E2D6E2B}" dt="2022-12-08T16:25:00.123" v="1021"/>
          <ac:spMkLst>
            <pc:docMk/>
            <pc:sldMk cId="3846475138" sldId="440"/>
            <ac:spMk id="6" creationId="{7DF18566-2A43-674E-C68C-8E4E3ACF1D97}"/>
          </ac:spMkLst>
        </pc:spChg>
        <pc:graphicFrameChg chg="del mod">
          <ac:chgData name="Isaac Warren" userId="082c1a21-a98e-4603-a551-27bbe5a8c048" providerId="ADAL" clId="{017D7D3E-6755-4DF1-A4E6-516D0E2D6E2B}" dt="2022-12-08T16:24:56.499" v="1019" actId="21"/>
          <ac:graphicFrameMkLst>
            <pc:docMk/>
            <pc:sldMk cId="3846475138" sldId="440"/>
            <ac:graphicFrameMk id="2" creationId="{00000000-0000-0000-0000-000000000000}"/>
          </ac:graphicFrameMkLst>
        </pc:graphicFrameChg>
        <pc:graphicFrameChg chg="add mod">
          <ac:chgData name="Isaac Warren" userId="082c1a21-a98e-4603-a551-27bbe5a8c048" providerId="ADAL" clId="{017D7D3E-6755-4DF1-A4E6-516D0E2D6E2B}" dt="2022-12-08T16:25:00.123" v="1021"/>
          <ac:graphicFrameMkLst>
            <pc:docMk/>
            <pc:sldMk cId="3846475138" sldId="440"/>
            <ac:graphicFrameMk id="7" creationId="{E36BD334-11AB-25D6-66CF-2C44C07583F8}"/>
          </ac:graphicFrameMkLst>
        </pc:graphicFrameChg>
      </pc:sldChg>
      <pc:sldChg chg="addSp delSp modSp mod modClrScheme chgLayout">
        <pc:chgData name="Isaac Warren" userId="082c1a21-a98e-4603-a551-27bbe5a8c048" providerId="ADAL" clId="{017D7D3E-6755-4DF1-A4E6-516D0E2D6E2B}" dt="2022-12-08T16:24:33.350" v="1017" actId="1076"/>
        <pc:sldMkLst>
          <pc:docMk/>
          <pc:sldMk cId="1629036775" sldId="441"/>
        </pc:sldMkLst>
        <pc:spChg chg="del mod">
          <ac:chgData name="Isaac Warren" userId="082c1a21-a98e-4603-a551-27bbe5a8c048" providerId="ADAL" clId="{017D7D3E-6755-4DF1-A4E6-516D0E2D6E2B}" dt="2022-12-08T16:23:49.140" v="997" actId="478"/>
          <ac:spMkLst>
            <pc:docMk/>
            <pc:sldMk cId="1629036775" sldId="441"/>
            <ac:spMk id="2" creationId="{00000000-0000-0000-0000-000000000000}"/>
          </ac:spMkLst>
        </pc:spChg>
        <pc:spChg chg="del mod">
          <ac:chgData name="Isaac Warren" userId="082c1a21-a98e-4603-a551-27bbe5a8c048" providerId="ADAL" clId="{017D7D3E-6755-4DF1-A4E6-516D0E2D6E2B}" dt="2022-12-08T16:24:07.780" v="1004" actId="478"/>
          <ac:spMkLst>
            <pc:docMk/>
            <pc:sldMk cId="1629036775" sldId="441"/>
            <ac:spMk id="3" creationId="{00000000-0000-0000-0000-000000000000}"/>
          </ac:spMkLst>
        </pc:spChg>
        <pc:spChg chg="del mod">
          <ac:chgData name="Isaac Warren" userId="082c1a21-a98e-4603-a551-27bbe5a8c048" providerId="ADAL" clId="{017D7D3E-6755-4DF1-A4E6-516D0E2D6E2B}" dt="2022-12-08T16:24:16.172" v="1010" actId="478"/>
          <ac:spMkLst>
            <pc:docMk/>
            <pc:sldMk cId="1629036775" sldId="441"/>
            <ac:spMk id="4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04:41.896" v="644" actId="700"/>
          <ac:spMkLst>
            <pc:docMk/>
            <pc:sldMk cId="1629036775" sldId="441"/>
            <ac:spMk id="6" creationId="{2257C8F4-638D-FCB4-227C-3BA24DF7DD78}"/>
          </ac:spMkLst>
        </pc:spChg>
        <pc:spChg chg="add del mod ord">
          <ac:chgData name="Isaac Warren" userId="082c1a21-a98e-4603-a551-27bbe5a8c048" providerId="ADAL" clId="{017D7D3E-6755-4DF1-A4E6-516D0E2D6E2B}" dt="2022-12-08T16:04:41.896" v="644" actId="700"/>
          <ac:spMkLst>
            <pc:docMk/>
            <pc:sldMk cId="1629036775" sldId="441"/>
            <ac:spMk id="7" creationId="{FA3EDA22-2115-3559-2674-7084F72A8764}"/>
          </ac:spMkLst>
        </pc:spChg>
        <pc:spChg chg="mod">
          <ac:chgData name="Isaac Warren" userId="082c1a21-a98e-4603-a551-27bbe5a8c048" providerId="ADAL" clId="{017D7D3E-6755-4DF1-A4E6-516D0E2D6E2B}" dt="2022-12-08T16:24:33.350" v="1017" actId="1076"/>
          <ac:spMkLst>
            <pc:docMk/>
            <pc:sldMk cId="1629036775" sldId="441"/>
            <ac:spMk id="8" creationId="{8547BBB2-EC3E-3433-2F5D-9D516760559C}"/>
          </ac:spMkLst>
        </pc:spChg>
        <pc:spChg chg="add del mod ord">
          <ac:chgData name="Isaac Warren" userId="082c1a21-a98e-4603-a551-27bbe5a8c048" providerId="ADAL" clId="{017D7D3E-6755-4DF1-A4E6-516D0E2D6E2B}" dt="2022-12-08T16:04:56.094" v="646" actId="700"/>
          <ac:spMkLst>
            <pc:docMk/>
            <pc:sldMk cId="1629036775" sldId="441"/>
            <ac:spMk id="9" creationId="{C88A32E0-03B1-95A6-E917-29014985E674}"/>
          </ac:spMkLst>
        </pc:spChg>
        <pc:spChg chg="add del mod ord">
          <ac:chgData name="Isaac Warren" userId="082c1a21-a98e-4603-a551-27bbe5a8c048" providerId="ADAL" clId="{017D7D3E-6755-4DF1-A4E6-516D0E2D6E2B}" dt="2022-12-08T16:04:56.094" v="646" actId="700"/>
          <ac:spMkLst>
            <pc:docMk/>
            <pc:sldMk cId="1629036775" sldId="441"/>
            <ac:spMk id="10" creationId="{F0A0C1F6-8849-70B0-70A7-A7B6573910F7}"/>
          </ac:spMkLst>
        </pc:spChg>
        <pc:spChg chg="add del mod ord">
          <ac:chgData name="Isaac Warren" userId="082c1a21-a98e-4603-a551-27bbe5a8c048" providerId="ADAL" clId="{017D7D3E-6755-4DF1-A4E6-516D0E2D6E2B}" dt="2022-12-08T16:04:56.094" v="646" actId="700"/>
          <ac:spMkLst>
            <pc:docMk/>
            <pc:sldMk cId="1629036775" sldId="441"/>
            <ac:spMk id="11" creationId="{2CDD1868-8A5F-5341-2337-8D037E718059}"/>
          </ac:spMkLst>
        </pc:spChg>
        <pc:spChg chg="add del mod ord">
          <ac:chgData name="Isaac Warren" userId="082c1a21-a98e-4603-a551-27bbe5a8c048" providerId="ADAL" clId="{017D7D3E-6755-4DF1-A4E6-516D0E2D6E2B}" dt="2022-12-08T16:23:07.112" v="990" actId="700"/>
          <ac:spMkLst>
            <pc:docMk/>
            <pc:sldMk cId="1629036775" sldId="441"/>
            <ac:spMk id="12" creationId="{DAFE8126-D50B-FAC1-1332-F046DFB3A17A}"/>
          </ac:spMkLst>
        </pc:spChg>
        <pc:spChg chg="add del mod ord">
          <ac:chgData name="Isaac Warren" userId="082c1a21-a98e-4603-a551-27bbe5a8c048" providerId="ADAL" clId="{017D7D3E-6755-4DF1-A4E6-516D0E2D6E2B}" dt="2022-12-08T16:23:07.112" v="990" actId="700"/>
          <ac:spMkLst>
            <pc:docMk/>
            <pc:sldMk cId="1629036775" sldId="441"/>
            <ac:spMk id="13" creationId="{B6330E03-1993-695C-65CB-7492D4024155}"/>
          </ac:spMkLst>
        </pc:spChg>
        <pc:spChg chg="add mod ord">
          <ac:chgData name="Isaac Warren" userId="082c1a21-a98e-4603-a551-27bbe5a8c048" providerId="ADAL" clId="{017D7D3E-6755-4DF1-A4E6-516D0E2D6E2B}" dt="2022-12-08T16:23:50.918" v="1001" actId="27636"/>
          <ac:spMkLst>
            <pc:docMk/>
            <pc:sldMk cId="1629036775" sldId="441"/>
            <ac:spMk id="14" creationId="{F493BA1B-D9B9-3DF6-2170-FC24AB0AA0EE}"/>
          </ac:spMkLst>
        </pc:spChg>
        <pc:spChg chg="add mod ord modVis">
          <ac:chgData name="Isaac Warren" userId="082c1a21-a98e-4603-a551-27bbe5a8c048" providerId="ADAL" clId="{017D7D3E-6755-4DF1-A4E6-516D0E2D6E2B}" dt="2022-12-08T16:24:27.731" v="1016" actId="20577"/>
          <ac:spMkLst>
            <pc:docMk/>
            <pc:sldMk cId="1629036775" sldId="441"/>
            <ac:spMk id="15" creationId="{4EB52DE4-FA73-8DF9-1B34-B26DA4ABDB2F}"/>
          </ac:spMkLst>
        </pc:spChg>
        <pc:spChg chg="add mod ord">
          <ac:chgData name="Isaac Warren" userId="082c1a21-a98e-4603-a551-27bbe5a8c048" providerId="ADAL" clId="{017D7D3E-6755-4DF1-A4E6-516D0E2D6E2B}" dt="2022-12-08T16:23:31.549" v="994" actId="5793"/>
          <ac:spMkLst>
            <pc:docMk/>
            <pc:sldMk cId="1629036775" sldId="441"/>
            <ac:spMk id="16" creationId="{6D29381D-BFD1-AE76-0524-9F94E0DA6A09}"/>
          </ac:spMkLst>
        </pc:spChg>
        <pc:picChg chg="del">
          <ac:chgData name="Isaac Warren" userId="082c1a21-a98e-4603-a551-27bbe5a8c048" providerId="ADAL" clId="{017D7D3E-6755-4DF1-A4E6-516D0E2D6E2B}" dt="2022-12-08T16:23:27.204" v="992" actId="21"/>
          <ac:picMkLst>
            <pc:docMk/>
            <pc:sldMk cId="1629036775" sldId="441"/>
            <ac:picMk id="5" creationId="{00000000-0000-0000-0000-000000000000}"/>
          </ac:picMkLst>
        </pc:picChg>
        <pc:picChg chg="add mod">
          <ac:chgData name="Isaac Warren" userId="082c1a21-a98e-4603-a551-27bbe5a8c048" providerId="ADAL" clId="{017D7D3E-6755-4DF1-A4E6-516D0E2D6E2B}" dt="2022-12-08T16:23:38.870" v="995" actId="1076"/>
          <ac:picMkLst>
            <pc:docMk/>
            <pc:sldMk cId="1629036775" sldId="441"/>
            <ac:picMk id="17" creationId="{D10E7E6C-A4A1-908D-3396-7D8E8337CD78}"/>
          </ac:picMkLst>
        </pc:picChg>
      </pc:sldChg>
      <pc:sldChg chg="addSp delSp modSp mod modClrScheme chgLayout">
        <pc:chgData name="Isaac Warren" userId="082c1a21-a98e-4603-a551-27bbe5a8c048" providerId="ADAL" clId="{017D7D3E-6755-4DF1-A4E6-516D0E2D6E2B}" dt="2022-12-08T16:22:58.241" v="988" actId="12789"/>
        <pc:sldMkLst>
          <pc:docMk/>
          <pc:sldMk cId="4020931295" sldId="442"/>
        </pc:sldMkLst>
        <pc:spChg chg="mod ord">
          <ac:chgData name="Isaac Warren" userId="082c1a21-a98e-4603-a551-27bbe5a8c048" providerId="ADAL" clId="{017D7D3E-6755-4DF1-A4E6-516D0E2D6E2B}" dt="2022-12-08T16:22:41.626" v="985" actId="120"/>
          <ac:spMkLst>
            <pc:docMk/>
            <pc:sldMk cId="4020931295" sldId="442"/>
            <ac:spMk id="2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04:34.763" v="642" actId="700"/>
          <ac:spMkLst>
            <pc:docMk/>
            <pc:sldMk cId="4020931295" sldId="442"/>
            <ac:spMk id="4" creationId="{34120202-9A0D-0880-12D7-3560BDA9A9F3}"/>
          </ac:spMkLst>
        </pc:spChg>
        <pc:spChg chg="add del mod ord">
          <ac:chgData name="Isaac Warren" userId="082c1a21-a98e-4603-a551-27bbe5a8c048" providerId="ADAL" clId="{017D7D3E-6755-4DF1-A4E6-516D0E2D6E2B}" dt="2022-12-08T16:22:22.942" v="980" actId="700"/>
          <ac:spMkLst>
            <pc:docMk/>
            <pc:sldMk cId="4020931295" sldId="442"/>
            <ac:spMk id="5" creationId="{6D4E9E37-E62D-4183-FFFC-751AA7FD68BE}"/>
          </ac:spMkLst>
        </pc:spChg>
        <pc:spChg chg="mod">
          <ac:chgData name="Isaac Warren" userId="082c1a21-a98e-4603-a551-27bbe5a8c048" providerId="ADAL" clId="{017D7D3E-6755-4DF1-A4E6-516D0E2D6E2B}" dt="2022-12-08T16:22:32.983" v="984" actId="1076"/>
          <ac:spMkLst>
            <pc:docMk/>
            <pc:sldMk cId="4020931295" sldId="442"/>
            <ac:spMk id="6" creationId="{0AE79D92-CBB0-8C1E-03B7-0A70C28BCDB6}"/>
          </ac:spMkLst>
        </pc:spChg>
        <pc:spChg chg="add del mod ord">
          <ac:chgData name="Isaac Warren" userId="082c1a21-a98e-4603-a551-27bbe5a8c048" providerId="ADAL" clId="{017D7D3E-6755-4DF1-A4E6-516D0E2D6E2B}" dt="2022-12-08T16:22:29.094" v="983"/>
          <ac:spMkLst>
            <pc:docMk/>
            <pc:sldMk cId="4020931295" sldId="442"/>
            <ac:spMk id="7" creationId="{727384D7-B932-236F-0700-1700AE2B0B19}"/>
          </ac:spMkLst>
        </pc:spChg>
        <pc:graphicFrameChg chg="del mod modGraphic">
          <ac:chgData name="Isaac Warren" userId="082c1a21-a98e-4603-a551-27bbe5a8c048" providerId="ADAL" clId="{017D7D3E-6755-4DF1-A4E6-516D0E2D6E2B}" dt="2022-12-08T16:22:25.611" v="981" actId="21"/>
          <ac:graphicFrameMkLst>
            <pc:docMk/>
            <pc:sldMk cId="4020931295" sldId="442"/>
            <ac:graphicFrameMk id="3" creationId="{F47DF375-8B3E-A6A1-B64F-5CD2F770D322}"/>
          </ac:graphicFrameMkLst>
        </pc:graphicFrameChg>
        <pc:graphicFrameChg chg="add mod">
          <ac:chgData name="Isaac Warren" userId="082c1a21-a98e-4603-a551-27bbe5a8c048" providerId="ADAL" clId="{017D7D3E-6755-4DF1-A4E6-516D0E2D6E2B}" dt="2022-12-08T16:22:58.241" v="988" actId="12789"/>
          <ac:graphicFrameMkLst>
            <pc:docMk/>
            <pc:sldMk cId="4020931295" sldId="442"/>
            <ac:graphicFrameMk id="8" creationId="{7DC540E1-3AE1-0AA4-3AB8-237F6F6A0FB9}"/>
          </ac:graphicFrameMkLst>
        </pc:graphicFrameChg>
      </pc:sldChg>
      <pc:sldChg chg="addSp delSp modSp mod modClrScheme chgLayout">
        <pc:chgData name="Isaac Warren" userId="082c1a21-a98e-4603-a551-27bbe5a8c048" providerId="ADAL" clId="{017D7D3E-6755-4DF1-A4E6-516D0E2D6E2B}" dt="2022-12-08T16:22:10.102" v="978" actId="12788"/>
        <pc:sldMkLst>
          <pc:docMk/>
          <pc:sldMk cId="1067883373" sldId="443"/>
        </pc:sldMkLst>
        <pc:spChg chg="mod ord">
          <ac:chgData name="Isaac Warren" userId="082c1a21-a98e-4603-a551-27bbe5a8c048" providerId="ADAL" clId="{017D7D3E-6755-4DF1-A4E6-516D0E2D6E2B}" dt="2022-12-08T16:21:17.324" v="968"/>
          <ac:spMkLst>
            <pc:docMk/>
            <pc:sldMk cId="1067883373" sldId="443"/>
            <ac:spMk id="2" creationId="{00000000-0000-0000-0000-000000000000}"/>
          </ac:spMkLst>
        </pc:spChg>
        <pc:spChg chg="mod ord">
          <ac:chgData name="Isaac Warren" userId="082c1a21-a98e-4603-a551-27bbe5a8c048" providerId="ADAL" clId="{017D7D3E-6755-4DF1-A4E6-516D0E2D6E2B}" dt="2022-12-08T16:22:03.044" v="977" actId="255"/>
          <ac:spMkLst>
            <pc:docMk/>
            <pc:sldMk cId="1067883373" sldId="443"/>
            <ac:spMk id="3" creationId="{00000000-0000-0000-0000-000000000000}"/>
          </ac:spMkLst>
        </pc:spChg>
        <pc:spChg chg="mod">
          <ac:chgData name="Isaac Warren" userId="082c1a21-a98e-4603-a551-27bbe5a8c048" providerId="ADAL" clId="{017D7D3E-6755-4DF1-A4E6-516D0E2D6E2B}" dt="2022-12-08T16:22:10.102" v="978" actId="12788"/>
          <ac:spMkLst>
            <pc:docMk/>
            <pc:sldMk cId="1067883373" sldId="443"/>
            <ac:spMk id="4" creationId="{00000000-0000-0000-0000-000000000000}"/>
          </ac:spMkLst>
        </pc:spChg>
        <pc:spChg chg="add del mod">
          <ac:chgData name="Isaac Warren" userId="082c1a21-a98e-4603-a551-27bbe5a8c048" providerId="ADAL" clId="{017D7D3E-6755-4DF1-A4E6-516D0E2D6E2B}" dt="2022-12-08T16:20:39.545" v="959"/>
          <ac:spMkLst>
            <pc:docMk/>
            <pc:sldMk cId="1067883373" sldId="443"/>
            <ac:spMk id="5" creationId="{1EF1FA38-B9E9-548E-53C3-EDC448DB198F}"/>
          </ac:spMkLst>
        </pc:spChg>
        <pc:spChg chg="add del mod">
          <ac:chgData name="Isaac Warren" userId="082c1a21-a98e-4603-a551-27bbe5a8c048" providerId="ADAL" clId="{017D7D3E-6755-4DF1-A4E6-516D0E2D6E2B}" dt="2022-12-08T16:20:39.545" v="959"/>
          <ac:spMkLst>
            <pc:docMk/>
            <pc:sldMk cId="1067883373" sldId="443"/>
            <ac:spMk id="6" creationId="{C8B5F9CF-497D-03A7-E0D7-C37F9C31BD62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21:14.953" v="967" actId="27636"/>
        <pc:sldMkLst>
          <pc:docMk/>
          <pc:sldMk cId="4032422126" sldId="444"/>
        </pc:sldMkLst>
        <pc:spChg chg="del mod">
          <ac:chgData name="Isaac Warren" userId="082c1a21-a98e-4603-a551-27bbe5a8c048" providerId="ADAL" clId="{017D7D3E-6755-4DF1-A4E6-516D0E2D6E2B}" dt="2022-12-08T16:19:35.225" v="949" actId="478"/>
          <ac:spMkLst>
            <pc:docMk/>
            <pc:sldMk cId="4032422126" sldId="444"/>
            <ac:spMk id="2" creationId="{00000000-0000-0000-0000-000000000000}"/>
          </ac:spMkLst>
        </pc:spChg>
        <pc:spChg chg="add mod ord modVis">
          <ac:chgData name="Isaac Warren" userId="082c1a21-a98e-4603-a551-27bbe5a8c048" providerId="ADAL" clId="{017D7D3E-6755-4DF1-A4E6-516D0E2D6E2B}" dt="2022-12-08T16:21:14.953" v="967" actId="27636"/>
          <ac:spMkLst>
            <pc:docMk/>
            <pc:sldMk cId="4032422126" sldId="444"/>
            <ac:spMk id="4" creationId="{54BC6FAA-7408-1A14-A685-022F55C327CD}"/>
          </ac:spMkLst>
        </pc:spChg>
        <pc:spChg chg="add del mod ord">
          <ac:chgData name="Isaac Warren" userId="082c1a21-a98e-4603-a551-27bbe5a8c048" providerId="ADAL" clId="{017D7D3E-6755-4DF1-A4E6-516D0E2D6E2B}" dt="2022-12-08T16:19:26.677" v="946"/>
          <ac:spMkLst>
            <pc:docMk/>
            <pc:sldMk cId="4032422126" sldId="444"/>
            <ac:spMk id="5" creationId="{2E996E96-E8A9-46A5-E2D7-37844E304A34}"/>
          </ac:spMkLst>
        </pc:spChg>
        <pc:spChg chg="mod">
          <ac:chgData name="Isaac Warren" userId="082c1a21-a98e-4603-a551-27bbe5a8c048" providerId="ADAL" clId="{017D7D3E-6755-4DF1-A4E6-516D0E2D6E2B}" dt="2022-12-08T16:20:08.010" v="956" actId="121"/>
          <ac:spMkLst>
            <pc:docMk/>
            <pc:sldMk cId="4032422126" sldId="444"/>
            <ac:spMk id="6" creationId="{B536FA60-B9D0-2647-66B1-4368B96A6C1C}"/>
          </ac:spMkLst>
        </pc:spChg>
        <pc:graphicFrameChg chg="del mod modGraphic">
          <ac:chgData name="Isaac Warren" userId="082c1a21-a98e-4603-a551-27bbe5a8c048" providerId="ADAL" clId="{017D7D3E-6755-4DF1-A4E6-516D0E2D6E2B}" dt="2022-12-08T16:19:22.366" v="944" actId="21"/>
          <ac:graphicFrameMkLst>
            <pc:docMk/>
            <pc:sldMk cId="4032422126" sldId="444"/>
            <ac:graphicFrameMk id="3" creationId="{00000000-0000-0000-0000-000000000000}"/>
          </ac:graphicFrameMkLst>
        </pc:graphicFrameChg>
        <pc:graphicFrameChg chg="add mod">
          <ac:chgData name="Isaac Warren" userId="082c1a21-a98e-4603-a551-27bbe5a8c048" providerId="ADAL" clId="{017D7D3E-6755-4DF1-A4E6-516D0E2D6E2B}" dt="2022-12-08T16:19:26.677" v="946"/>
          <ac:graphicFrameMkLst>
            <pc:docMk/>
            <pc:sldMk cId="4032422126" sldId="444"/>
            <ac:graphicFrameMk id="7" creationId="{82098A34-DE73-961B-0D7A-61EE5B004052}"/>
          </ac:graphicFrameMkLst>
        </pc:graphicFrameChg>
      </pc:sldChg>
      <pc:sldChg chg="addSp delSp modSp mod modClrScheme chgLayout">
        <pc:chgData name="Isaac Warren" userId="082c1a21-a98e-4603-a551-27bbe5a8c048" providerId="ADAL" clId="{017D7D3E-6755-4DF1-A4E6-516D0E2D6E2B}" dt="2022-12-08T16:30:22.012" v="1128" actId="242"/>
        <pc:sldMkLst>
          <pc:docMk/>
          <pc:sldMk cId="672818015" sldId="445"/>
        </pc:sldMkLst>
        <pc:spChg chg="del mod">
          <ac:chgData name="Isaac Warren" userId="082c1a21-a98e-4603-a551-27bbe5a8c048" providerId="ADAL" clId="{017D7D3E-6755-4DF1-A4E6-516D0E2D6E2B}" dt="2022-12-08T16:30:17.323" v="1125" actId="478"/>
          <ac:spMkLst>
            <pc:docMk/>
            <pc:sldMk cId="672818015" sldId="445"/>
            <ac:spMk id="2" creationId="{3A7F7FFA-D2AA-579E-0529-F336C51B5166}"/>
          </ac:spMkLst>
        </pc:spChg>
        <pc:spChg chg="add del mod ord">
          <ac:chgData name="Isaac Warren" userId="082c1a21-a98e-4603-a551-27bbe5a8c048" providerId="ADAL" clId="{017D7D3E-6755-4DF1-A4E6-516D0E2D6E2B}" dt="2022-12-08T15:56:30.523" v="557" actId="700"/>
          <ac:spMkLst>
            <pc:docMk/>
            <pc:sldMk cId="672818015" sldId="445"/>
            <ac:spMk id="3" creationId="{5AAB4041-F4DF-DFE1-2EA0-F3E82677D96E}"/>
          </ac:spMkLst>
        </pc:spChg>
        <pc:spChg chg="add del mod ord">
          <ac:chgData name="Isaac Warren" userId="082c1a21-a98e-4603-a551-27bbe5a8c048" providerId="ADAL" clId="{017D7D3E-6755-4DF1-A4E6-516D0E2D6E2B}" dt="2022-12-08T15:56:30.523" v="557" actId="700"/>
          <ac:spMkLst>
            <pc:docMk/>
            <pc:sldMk cId="672818015" sldId="445"/>
            <ac:spMk id="4" creationId="{F5E0291C-82AA-E640-67AB-7497A95C7C68}"/>
          </ac:spMkLst>
        </pc:spChg>
        <pc:spChg chg="del mod modVis">
          <ac:chgData name="Isaac Warren" userId="082c1a21-a98e-4603-a551-27bbe5a8c048" providerId="ADAL" clId="{017D7D3E-6755-4DF1-A4E6-516D0E2D6E2B}" dt="2022-12-08T16:30:01.664" v="1116" actId="478"/>
          <ac:spMkLst>
            <pc:docMk/>
            <pc:sldMk cId="672818015" sldId="445"/>
            <ac:spMk id="5" creationId="{00000000-0000-0000-0000-000000000000}"/>
          </ac:spMkLst>
        </pc:spChg>
        <pc:spChg chg="add del mod">
          <ac:chgData name="Isaac Warren" userId="082c1a21-a98e-4603-a551-27bbe5a8c048" providerId="ADAL" clId="{017D7D3E-6755-4DF1-A4E6-516D0E2D6E2B}" dt="2022-12-08T15:56:33.806" v="559"/>
          <ac:spMkLst>
            <pc:docMk/>
            <pc:sldMk cId="672818015" sldId="445"/>
            <ac:spMk id="6" creationId="{4AD14B69-4CD5-8472-968D-693AC98699DD}"/>
          </ac:spMkLst>
        </pc:spChg>
        <pc:spChg chg="add del mod">
          <ac:chgData name="Isaac Warren" userId="082c1a21-a98e-4603-a551-27bbe5a8c048" providerId="ADAL" clId="{017D7D3E-6755-4DF1-A4E6-516D0E2D6E2B}" dt="2022-12-08T15:56:33.806" v="559"/>
          <ac:spMkLst>
            <pc:docMk/>
            <pc:sldMk cId="672818015" sldId="445"/>
            <ac:spMk id="7" creationId="{2ACB5432-55A8-01CC-5451-2EA4AFFAD2CD}"/>
          </ac:spMkLst>
        </pc:spChg>
        <pc:spChg chg="add del mod ord">
          <ac:chgData name="Isaac Warren" userId="082c1a21-a98e-4603-a551-27bbe5a8c048" providerId="ADAL" clId="{017D7D3E-6755-4DF1-A4E6-516D0E2D6E2B}" dt="2022-12-08T15:56:38.281" v="561" actId="700"/>
          <ac:spMkLst>
            <pc:docMk/>
            <pc:sldMk cId="672818015" sldId="445"/>
            <ac:spMk id="8" creationId="{F0BD37B3-43BB-FD7B-EB77-0E31042E47F7}"/>
          </ac:spMkLst>
        </pc:spChg>
        <pc:spChg chg="add del mod ord">
          <ac:chgData name="Isaac Warren" userId="082c1a21-a98e-4603-a551-27bbe5a8c048" providerId="ADAL" clId="{017D7D3E-6755-4DF1-A4E6-516D0E2D6E2B}" dt="2022-12-08T15:56:38.281" v="561" actId="700"/>
          <ac:spMkLst>
            <pc:docMk/>
            <pc:sldMk cId="672818015" sldId="445"/>
            <ac:spMk id="9" creationId="{9F39D4EC-8DC8-17EC-7928-EE6BA3206202}"/>
          </ac:spMkLst>
        </pc:spChg>
        <pc:spChg chg="add mod ord modVis">
          <ac:chgData name="Isaac Warren" userId="082c1a21-a98e-4603-a551-27bbe5a8c048" providerId="ADAL" clId="{017D7D3E-6755-4DF1-A4E6-516D0E2D6E2B}" dt="2022-12-08T16:30:18.593" v="1127" actId="20577"/>
          <ac:spMkLst>
            <pc:docMk/>
            <pc:sldMk cId="672818015" sldId="445"/>
            <ac:spMk id="10" creationId="{D2EE787D-0EF0-FFB1-01B0-1F6C2A03C6B4}"/>
          </ac:spMkLst>
        </pc:spChg>
        <pc:spChg chg="add mod ord modVis">
          <ac:chgData name="Isaac Warren" userId="082c1a21-a98e-4603-a551-27bbe5a8c048" providerId="ADAL" clId="{017D7D3E-6755-4DF1-A4E6-516D0E2D6E2B}" dt="2022-12-08T16:30:22.012" v="1128" actId="242"/>
          <ac:spMkLst>
            <pc:docMk/>
            <pc:sldMk cId="672818015" sldId="445"/>
            <ac:spMk id="11" creationId="{23309FBB-F2CD-BB0C-4B89-0F273E609098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29:37.636" v="1108" actId="255"/>
        <pc:sldMkLst>
          <pc:docMk/>
          <pc:sldMk cId="3031786820" sldId="446"/>
        </pc:sldMkLst>
        <pc:spChg chg="add mod ord modVis">
          <ac:chgData name="Isaac Warren" userId="082c1a21-a98e-4603-a551-27bbe5a8c048" providerId="ADAL" clId="{017D7D3E-6755-4DF1-A4E6-516D0E2D6E2B}" dt="2022-12-08T16:29:32.936" v="1107" actId="20577"/>
          <ac:spMkLst>
            <pc:docMk/>
            <pc:sldMk cId="3031786820" sldId="446"/>
            <ac:spMk id="2" creationId="{99FE6910-8993-55ED-FDC1-AFACA14BC3A1}"/>
          </ac:spMkLst>
        </pc:spChg>
        <pc:spChg chg="mod ord">
          <ac:chgData name="Isaac Warren" userId="082c1a21-a98e-4603-a551-27bbe5a8c048" providerId="ADAL" clId="{017D7D3E-6755-4DF1-A4E6-516D0E2D6E2B}" dt="2022-12-08T16:29:37.636" v="1108" actId="255"/>
          <ac:spMkLst>
            <pc:docMk/>
            <pc:sldMk cId="3031786820" sldId="446"/>
            <ac:spMk id="3" creationId="{00000000-0000-0000-0000-000000000000}"/>
          </ac:spMkLst>
        </pc:spChg>
        <pc:spChg chg="del mod">
          <ac:chgData name="Isaac Warren" userId="082c1a21-a98e-4603-a551-27bbe5a8c048" providerId="ADAL" clId="{017D7D3E-6755-4DF1-A4E6-516D0E2D6E2B}" dt="2022-12-08T16:29:31.313" v="1105" actId="478"/>
          <ac:spMkLst>
            <pc:docMk/>
            <pc:sldMk cId="3031786820" sldId="446"/>
            <ac:spMk id="7" creationId="{00000000-0000-0000-0000-000000000000}"/>
          </ac:spMkLst>
        </pc:spChg>
      </pc:sldChg>
      <pc:sldChg chg="delSp modSp mod delAnim">
        <pc:chgData name="Isaac Warren" userId="082c1a21-a98e-4603-a551-27bbe5a8c048" providerId="ADAL" clId="{017D7D3E-6755-4DF1-A4E6-516D0E2D6E2B}" dt="2022-12-08T15:57:24.264" v="564" actId="1076"/>
        <pc:sldMkLst>
          <pc:docMk/>
          <pc:sldMk cId="1455726269" sldId="448"/>
        </pc:sldMkLst>
        <pc:spChg chg="del">
          <ac:chgData name="Isaac Warren" userId="082c1a21-a98e-4603-a551-27bbe5a8c048" providerId="ADAL" clId="{017D7D3E-6755-4DF1-A4E6-516D0E2D6E2B}" dt="2022-12-08T15:57:10.731" v="562" actId="478"/>
          <ac:spMkLst>
            <pc:docMk/>
            <pc:sldMk cId="1455726269" sldId="448"/>
            <ac:spMk id="4" creationId="{00000000-0000-0000-0000-000000000000}"/>
          </ac:spMkLst>
        </pc:spChg>
        <pc:spChg chg="mod">
          <ac:chgData name="Isaac Warren" userId="082c1a21-a98e-4603-a551-27bbe5a8c048" providerId="ADAL" clId="{017D7D3E-6755-4DF1-A4E6-516D0E2D6E2B}" dt="2022-12-08T15:57:24.264" v="564" actId="1076"/>
          <ac:spMkLst>
            <pc:docMk/>
            <pc:sldMk cId="1455726269" sldId="448"/>
            <ac:spMk id="6" creationId="{00000000-0000-0000-0000-000000000000}"/>
          </ac:spMkLst>
        </pc:spChg>
        <pc:spChg chg="mod">
          <ac:chgData name="Isaac Warren" userId="082c1a21-a98e-4603-a551-27bbe5a8c048" providerId="ADAL" clId="{017D7D3E-6755-4DF1-A4E6-516D0E2D6E2B}" dt="2022-12-08T15:57:24.264" v="564" actId="1076"/>
          <ac:spMkLst>
            <pc:docMk/>
            <pc:sldMk cId="1455726269" sldId="448"/>
            <ac:spMk id="7" creationId="{00000000-0000-0000-0000-000000000000}"/>
          </ac:spMkLst>
        </pc:spChg>
        <pc:spChg chg="del">
          <ac:chgData name="Isaac Warren" userId="082c1a21-a98e-4603-a551-27bbe5a8c048" providerId="ADAL" clId="{017D7D3E-6755-4DF1-A4E6-516D0E2D6E2B}" dt="2022-12-08T15:34:19.430" v="142" actId="478"/>
          <ac:spMkLst>
            <pc:docMk/>
            <pc:sldMk cId="1455726269" sldId="448"/>
            <ac:spMk id="13" creationId="{00000000-0000-0000-0000-000000000000}"/>
          </ac:spMkLst>
        </pc:spChg>
        <pc:spChg chg="del">
          <ac:chgData name="Isaac Warren" userId="082c1a21-a98e-4603-a551-27bbe5a8c048" providerId="ADAL" clId="{017D7D3E-6755-4DF1-A4E6-516D0E2D6E2B}" dt="2022-12-08T15:57:13.212" v="563" actId="478"/>
          <ac:spMkLst>
            <pc:docMk/>
            <pc:sldMk cId="1455726269" sldId="448"/>
            <ac:spMk id="15" creationId="{00000000-0000-0000-0000-000000000000}"/>
          </ac:spMkLst>
        </pc:spChg>
        <pc:grpChg chg="mod">
          <ac:chgData name="Isaac Warren" userId="082c1a21-a98e-4603-a551-27bbe5a8c048" providerId="ADAL" clId="{017D7D3E-6755-4DF1-A4E6-516D0E2D6E2B}" dt="2022-12-08T15:57:24.264" v="564" actId="1076"/>
          <ac:grpSpMkLst>
            <pc:docMk/>
            <pc:sldMk cId="1455726269" sldId="448"/>
            <ac:grpSpMk id="14" creationId="{00000000-0000-0000-0000-000000000000}"/>
          </ac:grpSpMkLst>
        </pc:grpChg>
        <pc:picChg chg="mod">
          <ac:chgData name="Isaac Warren" userId="082c1a21-a98e-4603-a551-27bbe5a8c048" providerId="ADAL" clId="{017D7D3E-6755-4DF1-A4E6-516D0E2D6E2B}" dt="2022-12-08T15:57:24.264" v="564" actId="1076"/>
          <ac:picMkLst>
            <pc:docMk/>
            <pc:sldMk cId="1455726269" sldId="448"/>
            <ac:picMk id="5" creationId="{00000000-0000-0000-0000-000000000000}"/>
          </ac:picMkLst>
        </pc:picChg>
      </pc:sldChg>
      <pc:sldChg chg="delSp modSp mod chgLayout">
        <pc:chgData name="Isaac Warren" userId="082c1a21-a98e-4603-a551-27bbe5a8c048" providerId="ADAL" clId="{017D7D3E-6755-4DF1-A4E6-516D0E2D6E2B}" dt="2022-12-08T16:29:13.773" v="1100" actId="255"/>
        <pc:sldMkLst>
          <pc:docMk/>
          <pc:sldMk cId="1951509070" sldId="457"/>
        </pc:sldMkLst>
        <pc:spChg chg="del">
          <ac:chgData name="Isaac Warren" userId="082c1a21-a98e-4603-a551-27bbe5a8c048" providerId="ADAL" clId="{017D7D3E-6755-4DF1-A4E6-516D0E2D6E2B}" dt="2022-12-08T15:36:26.109" v="167" actId="478"/>
          <ac:spMkLst>
            <pc:docMk/>
            <pc:sldMk cId="1951509070" sldId="457"/>
            <ac:spMk id="4" creationId="{00000000-0000-0000-0000-000000000000}"/>
          </ac:spMkLst>
        </pc:spChg>
        <pc:spChg chg="mod ord">
          <ac:chgData name="Isaac Warren" userId="082c1a21-a98e-4603-a551-27bbe5a8c048" providerId="ADAL" clId="{017D7D3E-6755-4DF1-A4E6-516D0E2D6E2B}" dt="2022-12-08T16:28:46.987" v="1090" actId="242"/>
          <ac:spMkLst>
            <pc:docMk/>
            <pc:sldMk cId="1951509070" sldId="457"/>
            <ac:spMk id="12290" creationId="{00000000-0000-0000-0000-000000000000}"/>
          </ac:spMkLst>
        </pc:spChg>
        <pc:spChg chg="mod ord">
          <ac:chgData name="Isaac Warren" userId="082c1a21-a98e-4603-a551-27bbe5a8c048" providerId="ADAL" clId="{017D7D3E-6755-4DF1-A4E6-516D0E2D6E2B}" dt="2022-12-08T16:29:13.773" v="1100" actId="255"/>
          <ac:spMkLst>
            <pc:docMk/>
            <pc:sldMk cId="1951509070" sldId="457"/>
            <ac:spMk id="12291" creationId="{00000000-0000-0000-0000-000000000000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19:05.641" v="943" actId="20577"/>
        <pc:sldMkLst>
          <pc:docMk/>
          <pc:sldMk cId="3502066488" sldId="465"/>
        </pc:sldMkLst>
        <pc:spChg chg="del mod">
          <ac:chgData name="Isaac Warren" userId="082c1a21-a98e-4603-a551-27bbe5a8c048" providerId="ADAL" clId="{017D7D3E-6755-4DF1-A4E6-516D0E2D6E2B}" dt="2022-12-08T16:18:56.099" v="937" actId="478"/>
          <ac:spMkLst>
            <pc:docMk/>
            <pc:sldMk cId="3502066488" sldId="465"/>
            <ac:spMk id="2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06:41.376" v="653" actId="700"/>
          <ac:spMkLst>
            <pc:docMk/>
            <pc:sldMk cId="3502066488" sldId="465"/>
            <ac:spMk id="3" creationId="{28D60686-4A89-3AF4-D524-C9DC4AA59F8B}"/>
          </ac:spMkLst>
        </pc:spChg>
        <pc:spChg chg="add del mod ord">
          <ac:chgData name="Isaac Warren" userId="082c1a21-a98e-4603-a551-27bbe5a8c048" providerId="ADAL" clId="{017D7D3E-6755-4DF1-A4E6-516D0E2D6E2B}" dt="2022-12-08T16:06:41.376" v="653" actId="700"/>
          <ac:spMkLst>
            <pc:docMk/>
            <pc:sldMk cId="3502066488" sldId="465"/>
            <ac:spMk id="4" creationId="{46DE6E02-048D-ECBD-46C2-59DC07029ECB}"/>
          </ac:spMkLst>
        </pc:spChg>
        <pc:spChg chg="add del mod ord">
          <ac:chgData name="Isaac Warren" userId="082c1a21-a98e-4603-a551-27bbe5a8c048" providerId="ADAL" clId="{017D7D3E-6755-4DF1-A4E6-516D0E2D6E2B}" dt="2022-12-08T16:06:46.801" v="655" actId="700"/>
          <ac:spMkLst>
            <pc:docMk/>
            <pc:sldMk cId="3502066488" sldId="465"/>
            <ac:spMk id="5" creationId="{36086EC5-1B86-0D5A-3E64-01F76AAA9C65}"/>
          </ac:spMkLst>
        </pc:spChg>
        <pc:spChg chg="add del mod ord">
          <ac:chgData name="Isaac Warren" userId="082c1a21-a98e-4603-a551-27bbe5a8c048" providerId="ADAL" clId="{017D7D3E-6755-4DF1-A4E6-516D0E2D6E2B}" dt="2022-12-08T16:06:46.801" v="655" actId="700"/>
          <ac:spMkLst>
            <pc:docMk/>
            <pc:sldMk cId="3502066488" sldId="465"/>
            <ac:spMk id="6" creationId="{CED522D4-2E3E-8DD0-A055-8349AC6522B5}"/>
          </ac:spMkLst>
        </pc:spChg>
        <pc:spChg chg="del mod">
          <ac:chgData name="Isaac Warren" userId="082c1a21-a98e-4603-a551-27bbe5a8c048" providerId="ADAL" clId="{017D7D3E-6755-4DF1-A4E6-516D0E2D6E2B}" dt="2022-12-08T16:18:34.206" v="923" actId="478"/>
          <ac:spMkLst>
            <pc:docMk/>
            <pc:sldMk cId="3502066488" sldId="465"/>
            <ac:spMk id="7" creationId="{00000000-0000-0000-0000-000000000000}"/>
          </ac:spMkLst>
        </pc:spChg>
        <pc:spChg chg="add mod ord modVis">
          <ac:chgData name="Isaac Warren" userId="082c1a21-a98e-4603-a551-27bbe5a8c048" providerId="ADAL" clId="{017D7D3E-6755-4DF1-A4E6-516D0E2D6E2B}" dt="2022-12-08T16:19:05.641" v="943" actId="20577"/>
          <ac:spMkLst>
            <pc:docMk/>
            <pc:sldMk cId="3502066488" sldId="465"/>
            <ac:spMk id="8" creationId="{67C98323-1BDB-66B9-31E4-9A8684F7CEDC}"/>
          </ac:spMkLst>
        </pc:spChg>
        <pc:spChg chg="add mod ord modVis">
          <ac:chgData name="Isaac Warren" userId="082c1a21-a98e-4603-a551-27bbe5a8c048" providerId="ADAL" clId="{017D7D3E-6755-4DF1-A4E6-516D0E2D6E2B}" dt="2022-12-08T16:18:52.198" v="934" actId="14429"/>
          <ac:spMkLst>
            <pc:docMk/>
            <pc:sldMk cId="3502066488" sldId="465"/>
            <ac:spMk id="9" creationId="{5F7DD33E-6C12-85BE-D243-CFF5635B78B0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18:07.032" v="918" actId="20577"/>
        <pc:sldMkLst>
          <pc:docMk/>
          <pc:sldMk cId="1845551513" sldId="466"/>
        </pc:sldMkLst>
        <pc:spChg chg="del mod">
          <ac:chgData name="Isaac Warren" userId="082c1a21-a98e-4603-a551-27bbe5a8c048" providerId="ADAL" clId="{017D7D3E-6755-4DF1-A4E6-516D0E2D6E2B}" dt="2022-12-08T16:18:04.858" v="915" actId="478"/>
          <ac:spMkLst>
            <pc:docMk/>
            <pc:sldMk cId="1845551513" sldId="466"/>
            <ac:spMk id="2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06:59.655" v="657" actId="700"/>
          <ac:spMkLst>
            <pc:docMk/>
            <pc:sldMk cId="1845551513" sldId="466"/>
            <ac:spMk id="3" creationId="{77AF3C5A-50D5-0091-8AC1-1E1C9F8D08B7}"/>
          </ac:spMkLst>
        </pc:spChg>
        <pc:spChg chg="add del mod ord">
          <ac:chgData name="Isaac Warren" userId="082c1a21-a98e-4603-a551-27bbe5a8c048" providerId="ADAL" clId="{017D7D3E-6755-4DF1-A4E6-516D0E2D6E2B}" dt="2022-12-08T16:06:59.655" v="657" actId="700"/>
          <ac:spMkLst>
            <pc:docMk/>
            <pc:sldMk cId="1845551513" sldId="466"/>
            <ac:spMk id="4" creationId="{3B4262D7-3B9C-4B49-2524-8FF1CA50EFAC}"/>
          </ac:spMkLst>
        </pc:spChg>
        <pc:spChg chg="add mod ord modVis">
          <ac:chgData name="Isaac Warren" userId="082c1a21-a98e-4603-a551-27bbe5a8c048" providerId="ADAL" clId="{017D7D3E-6755-4DF1-A4E6-516D0E2D6E2B}" dt="2022-12-08T16:18:07.032" v="918" actId="20577"/>
          <ac:spMkLst>
            <pc:docMk/>
            <pc:sldMk cId="1845551513" sldId="466"/>
            <ac:spMk id="5" creationId="{DFF55A8E-FA9F-53EC-37A8-68A9AE06F3D2}"/>
          </ac:spMkLst>
        </pc:spChg>
        <pc:spChg chg="del mod">
          <ac:chgData name="Isaac Warren" userId="082c1a21-a98e-4603-a551-27bbe5a8c048" providerId="ADAL" clId="{017D7D3E-6755-4DF1-A4E6-516D0E2D6E2B}" dt="2022-12-08T16:17:54.186" v="907" actId="478"/>
          <ac:spMkLst>
            <pc:docMk/>
            <pc:sldMk cId="1845551513" sldId="466"/>
            <ac:spMk id="6" creationId="{00000000-0000-0000-0000-000000000000}"/>
          </ac:spMkLst>
        </pc:spChg>
        <pc:spChg chg="add mod ord modVis">
          <ac:chgData name="Isaac Warren" userId="082c1a21-a98e-4603-a551-27bbe5a8c048" providerId="ADAL" clId="{017D7D3E-6755-4DF1-A4E6-516D0E2D6E2B}" dt="2022-12-08T16:17:57.673" v="912" actId="20577"/>
          <ac:spMkLst>
            <pc:docMk/>
            <pc:sldMk cId="1845551513" sldId="466"/>
            <ac:spMk id="7" creationId="{B1E76395-8280-0697-101A-F0E2E5C54118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17:17.451" v="902" actId="5793"/>
        <pc:sldMkLst>
          <pc:docMk/>
          <pc:sldMk cId="1930187014" sldId="467"/>
        </pc:sldMkLst>
        <pc:spChg chg="del mod">
          <ac:chgData name="Isaac Warren" userId="082c1a21-a98e-4603-a551-27bbe5a8c048" providerId="ADAL" clId="{017D7D3E-6755-4DF1-A4E6-516D0E2D6E2B}" dt="2022-12-08T16:16:00.097" v="866" actId="478"/>
          <ac:spMkLst>
            <pc:docMk/>
            <pc:sldMk cId="1930187014" sldId="467"/>
            <ac:spMk id="2" creationId="{00000000-0000-0000-0000-000000000000}"/>
          </ac:spMkLst>
        </pc:spChg>
        <pc:spChg chg="add del mod modVis">
          <ac:chgData name="Isaac Warren" userId="082c1a21-a98e-4603-a551-27bbe5a8c048" providerId="ADAL" clId="{017D7D3E-6755-4DF1-A4E6-516D0E2D6E2B}" dt="2022-12-08T16:17:05.417" v="890" actId="478"/>
          <ac:spMkLst>
            <pc:docMk/>
            <pc:sldMk cId="1930187014" sldId="467"/>
            <ac:spMk id="3" creationId="{D157501F-D066-B4A9-F058-B4AD9D127B57}"/>
          </ac:spMkLst>
        </pc:spChg>
        <pc:spChg chg="del mod">
          <ac:chgData name="Isaac Warren" userId="082c1a21-a98e-4603-a551-27bbe5a8c048" providerId="ADAL" clId="{017D7D3E-6755-4DF1-A4E6-516D0E2D6E2B}" dt="2022-12-08T16:16:13.396" v="872" actId="478"/>
          <ac:spMkLst>
            <pc:docMk/>
            <pc:sldMk cId="1930187014" sldId="467"/>
            <ac:spMk id="4" creationId="{00000000-0000-0000-0000-000000000000}"/>
          </ac:spMkLst>
        </pc:spChg>
        <pc:spChg chg="add del mod ord modVis">
          <ac:chgData name="Isaac Warren" userId="082c1a21-a98e-4603-a551-27bbe5a8c048" providerId="ADAL" clId="{017D7D3E-6755-4DF1-A4E6-516D0E2D6E2B}" dt="2022-12-08T16:17:04.278" v="889" actId="478"/>
          <ac:spMkLst>
            <pc:docMk/>
            <pc:sldMk cId="1930187014" sldId="467"/>
            <ac:spMk id="5" creationId="{02D4137D-0BCA-848F-81CC-270BAA1E098E}"/>
          </ac:spMkLst>
        </pc:spChg>
        <pc:spChg chg="add mod ord">
          <ac:chgData name="Isaac Warren" userId="082c1a21-a98e-4603-a551-27bbe5a8c048" providerId="ADAL" clId="{017D7D3E-6755-4DF1-A4E6-516D0E2D6E2B}" dt="2022-12-08T16:17:17.451" v="902" actId="5793"/>
          <ac:spMkLst>
            <pc:docMk/>
            <pc:sldMk cId="1930187014" sldId="467"/>
            <ac:spMk id="6" creationId="{0FA7DDC1-772B-BA6A-1300-D0CC9B4AA5FA}"/>
          </ac:spMkLst>
        </pc:spChg>
        <pc:spChg chg="add del mod">
          <ac:chgData name="Isaac Warren" userId="082c1a21-a98e-4603-a551-27bbe5a8c048" providerId="ADAL" clId="{017D7D3E-6755-4DF1-A4E6-516D0E2D6E2B}" dt="2022-12-08T16:17:04.278" v="889" actId="478"/>
          <ac:spMkLst>
            <pc:docMk/>
            <pc:sldMk cId="1930187014" sldId="467"/>
            <ac:spMk id="8" creationId="{E08AB982-D2AC-F326-2028-B1CB495B608B}"/>
          </ac:spMkLst>
        </pc:spChg>
      </pc:sldChg>
      <pc:sldChg chg="delSp modSp del mod">
        <pc:chgData name="Isaac Warren" userId="082c1a21-a98e-4603-a551-27bbe5a8c048" providerId="ADAL" clId="{017D7D3E-6755-4DF1-A4E6-516D0E2D6E2B}" dt="2022-12-08T16:13:11.860" v="813" actId="47"/>
        <pc:sldMkLst>
          <pc:docMk/>
          <pc:sldMk cId="3792018273" sldId="468"/>
        </pc:sldMkLst>
        <pc:spChg chg="del mod">
          <ac:chgData name="Isaac Warren" userId="082c1a21-a98e-4603-a551-27bbe5a8c048" providerId="ADAL" clId="{017D7D3E-6755-4DF1-A4E6-516D0E2D6E2B}" dt="2022-12-08T16:12:49.141" v="805"/>
          <ac:spMkLst>
            <pc:docMk/>
            <pc:sldMk cId="3792018273" sldId="468"/>
            <ac:spMk id="2" creationId="{00000000-0000-0000-0000-000000000000}"/>
          </ac:spMkLst>
        </pc:spChg>
        <pc:spChg chg="mod">
          <ac:chgData name="Isaac Warren" userId="082c1a21-a98e-4603-a551-27bbe5a8c048" providerId="ADAL" clId="{017D7D3E-6755-4DF1-A4E6-516D0E2D6E2B}" dt="2022-12-08T16:12:53.325" v="808" actId="21"/>
          <ac:spMkLst>
            <pc:docMk/>
            <pc:sldMk cId="3792018273" sldId="468"/>
            <ac:spMk id="5" creationId="{00000000-0000-0000-0000-000000000000}"/>
          </ac:spMkLst>
        </pc:spChg>
      </pc:sldChg>
      <pc:sldChg chg="delSp modSp del mod">
        <pc:chgData name="Isaac Warren" userId="082c1a21-a98e-4603-a551-27bbe5a8c048" providerId="ADAL" clId="{017D7D3E-6755-4DF1-A4E6-516D0E2D6E2B}" dt="2022-12-08T16:12:16.482" v="799" actId="47"/>
        <pc:sldMkLst>
          <pc:docMk/>
          <pc:sldMk cId="3103314651" sldId="469"/>
        </pc:sldMkLst>
        <pc:spChg chg="del mod">
          <ac:chgData name="Isaac Warren" userId="082c1a21-a98e-4603-a551-27bbe5a8c048" providerId="ADAL" clId="{017D7D3E-6755-4DF1-A4E6-516D0E2D6E2B}" dt="2022-12-08T16:11:19.544" v="785"/>
          <ac:spMkLst>
            <pc:docMk/>
            <pc:sldMk cId="3103314651" sldId="469"/>
            <ac:spMk id="2" creationId="{00000000-0000-0000-0000-000000000000}"/>
          </ac:spMkLst>
        </pc:spChg>
        <pc:spChg chg="mod">
          <ac:chgData name="Isaac Warren" userId="082c1a21-a98e-4603-a551-27bbe5a8c048" providerId="ADAL" clId="{017D7D3E-6755-4DF1-A4E6-516D0E2D6E2B}" dt="2022-12-08T16:11:25.121" v="788" actId="21"/>
          <ac:spMkLst>
            <pc:docMk/>
            <pc:sldMk cId="3103314651" sldId="469"/>
            <ac:spMk id="5" creationId="{00000000-0000-0000-0000-000000000000}"/>
          </ac:spMkLst>
        </pc:spChg>
      </pc:sldChg>
      <pc:sldChg chg="addSp delSp modSp mod modClrScheme chgLayout">
        <pc:chgData name="Isaac Warren" userId="082c1a21-a98e-4603-a551-27bbe5a8c048" providerId="ADAL" clId="{017D7D3E-6755-4DF1-A4E6-516D0E2D6E2B}" dt="2022-12-08T16:08:09.881" v="672" actId="478"/>
        <pc:sldMkLst>
          <pc:docMk/>
          <pc:sldMk cId="2947930850" sldId="470"/>
        </pc:sldMkLst>
        <pc:spChg chg="del mod">
          <ac:chgData name="Isaac Warren" userId="082c1a21-a98e-4603-a551-27bbe5a8c048" providerId="ADAL" clId="{017D7D3E-6755-4DF1-A4E6-516D0E2D6E2B}" dt="2022-12-08T16:08:05.039" v="671"/>
          <ac:spMkLst>
            <pc:docMk/>
            <pc:sldMk cId="2947930850" sldId="470"/>
            <ac:spMk id="2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07:39.186" v="659" actId="700"/>
          <ac:spMkLst>
            <pc:docMk/>
            <pc:sldMk cId="2947930850" sldId="470"/>
            <ac:spMk id="3" creationId="{6D4FF326-53BD-AB43-63FC-F5EEA4020459}"/>
          </ac:spMkLst>
        </pc:spChg>
        <pc:spChg chg="add del mod ord">
          <ac:chgData name="Isaac Warren" userId="082c1a21-a98e-4603-a551-27bbe5a8c048" providerId="ADAL" clId="{017D7D3E-6755-4DF1-A4E6-516D0E2D6E2B}" dt="2022-12-08T16:07:39.186" v="659" actId="700"/>
          <ac:spMkLst>
            <pc:docMk/>
            <pc:sldMk cId="2947930850" sldId="470"/>
            <ac:spMk id="4" creationId="{03473B30-C959-D144-4CB4-09AF575F7115}"/>
          </ac:spMkLst>
        </pc:spChg>
        <pc:spChg chg="del mod">
          <ac:chgData name="Isaac Warren" userId="082c1a21-a98e-4603-a551-27bbe5a8c048" providerId="ADAL" clId="{017D7D3E-6755-4DF1-A4E6-516D0E2D6E2B}" dt="2022-12-08T16:08:09.881" v="672" actId="478"/>
          <ac:spMkLst>
            <pc:docMk/>
            <pc:sldMk cId="2947930850" sldId="470"/>
            <ac:spMk id="5" creationId="{00000000-0000-0000-0000-000000000000}"/>
          </ac:spMkLst>
        </pc:spChg>
        <pc:spChg chg="add mod ord">
          <ac:chgData name="Isaac Warren" userId="082c1a21-a98e-4603-a551-27bbe5a8c048" providerId="ADAL" clId="{017D7D3E-6755-4DF1-A4E6-516D0E2D6E2B}" dt="2022-12-08T16:07:59.419" v="665" actId="20577"/>
          <ac:spMkLst>
            <pc:docMk/>
            <pc:sldMk cId="2947930850" sldId="470"/>
            <ac:spMk id="6" creationId="{FA53DC08-AE71-5E46-A7E3-CD926B5AB81B}"/>
          </ac:spMkLst>
        </pc:spChg>
        <pc:spChg chg="add mod ord">
          <ac:chgData name="Isaac Warren" userId="082c1a21-a98e-4603-a551-27bbe5a8c048" providerId="ADAL" clId="{017D7D3E-6755-4DF1-A4E6-516D0E2D6E2B}" dt="2022-12-08T16:08:04.597" v="669" actId="20577"/>
          <ac:spMkLst>
            <pc:docMk/>
            <pc:sldMk cId="2947930850" sldId="470"/>
            <ac:spMk id="7" creationId="{D5A93DD4-D572-16DC-FBC2-0E3C6A917F31}"/>
          </ac:spMkLst>
        </pc:spChg>
      </pc:sldChg>
      <pc:sldChg chg="addSp delSp modSp del mod modClrScheme chgLayout">
        <pc:chgData name="Isaac Warren" userId="082c1a21-a98e-4603-a551-27bbe5a8c048" providerId="ADAL" clId="{017D7D3E-6755-4DF1-A4E6-516D0E2D6E2B}" dt="2022-12-08T16:10:38.523" v="772" actId="47"/>
        <pc:sldMkLst>
          <pc:docMk/>
          <pc:sldMk cId="1031938322" sldId="481"/>
        </pc:sldMkLst>
        <pc:spChg chg="add del mod">
          <ac:chgData name="Isaac Warren" userId="082c1a21-a98e-4603-a551-27bbe5a8c048" providerId="ADAL" clId="{017D7D3E-6755-4DF1-A4E6-516D0E2D6E2B}" dt="2022-12-08T16:10:07.214" v="738" actId="368"/>
          <ac:spMkLst>
            <pc:docMk/>
            <pc:sldMk cId="1031938322" sldId="481"/>
            <ac:spMk id="2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08:33.611" v="674" actId="700"/>
          <ac:spMkLst>
            <pc:docMk/>
            <pc:sldMk cId="1031938322" sldId="481"/>
            <ac:spMk id="3" creationId="{3400B201-988C-1EB3-0CDC-6B35671F83E5}"/>
          </ac:spMkLst>
        </pc:spChg>
        <pc:spChg chg="add del mod ord">
          <ac:chgData name="Isaac Warren" userId="082c1a21-a98e-4603-a551-27bbe5a8c048" providerId="ADAL" clId="{017D7D3E-6755-4DF1-A4E6-516D0E2D6E2B}" dt="2022-12-08T16:08:33.611" v="674" actId="700"/>
          <ac:spMkLst>
            <pc:docMk/>
            <pc:sldMk cId="1031938322" sldId="481"/>
            <ac:spMk id="4" creationId="{5CD37B00-EAF6-E2F9-E2E7-B37F61981276}"/>
          </ac:spMkLst>
        </pc:spChg>
        <pc:spChg chg="mod">
          <ac:chgData name="Isaac Warren" userId="082c1a21-a98e-4603-a551-27bbe5a8c048" providerId="ADAL" clId="{017D7D3E-6755-4DF1-A4E6-516D0E2D6E2B}" dt="2022-12-08T16:10:21.421" v="762" actId="21"/>
          <ac:spMkLst>
            <pc:docMk/>
            <pc:sldMk cId="1031938322" sldId="481"/>
            <ac:spMk id="5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09:02.321" v="676" actId="700"/>
          <ac:spMkLst>
            <pc:docMk/>
            <pc:sldMk cId="1031938322" sldId="481"/>
            <ac:spMk id="6" creationId="{6777EC9D-729F-F1E8-AA84-FC2D7360DB9E}"/>
          </ac:spMkLst>
        </pc:spChg>
        <pc:spChg chg="add del mod ord">
          <ac:chgData name="Isaac Warren" userId="082c1a21-a98e-4603-a551-27bbe5a8c048" providerId="ADAL" clId="{017D7D3E-6755-4DF1-A4E6-516D0E2D6E2B}" dt="2022-12-08T16:09:02.321" v="676" actId="700"/>
          <ac:spMkLst>
            <pc:docMk/>
            <pc:sldMk cId="1031938322" sldId="481"/>
            <ac:spMk id="7" creationId="{5B298872-248B-FC2C-8CA6-824CA7BC7112}"/>
          </ac:spMkLst>
        </pc:spChg>
        <pc:spChg chg="add del mod ord">
          <ac:chgData name="Isaac Warren" userId="082c1a21-a98e-4603-a551-27bbe5a8c048" providerId="ADAL" clId="{017D7D3E-6755-4DF1-A4E6-516D0E2D6E2B}" dt="2022-12-08T16:09:06.401" v="678" actId="700"/>
          <ac:spMkLst>
            <pc:docMk/>
            <pc:sldMk cId="1031938322" sldId="481"/>
            <ac:spMk id="8" creationId="{3197D1F4-596E-B392-4B16-C95C7F96DCB8}"/>
          </ac:spMkLst>
        </pc:spChg>
        <pc:spChg chg="add del mod ord">
          <ac:chgData name="Isaac Warren" userId="082c1a21-a98e-4603-a551-27bbe5a8c048" providerId="ADAL" clId="{017D7D3E-6755-4DF1-A4E6-516D0E2D6E2B}" dt="2022-12-08T16:09:06.401" v="678" actId="700"/>
          <ac:spMkLst>
            <pc:docMk/>
            <pc:sldMk cId="1031938322" sldId="481"/>
            <ac:spMk id="9" creationId="{302EBA06-E655-778A-0855-950F57FF37E9}"/>
          </ac:spMkLst>
        </pc:spChg>
      </pc:sldChg>
      <pc:sldChg chg="addSp delSp modSp mod">
        <pc:chgData name="Isaac Warren" userId="082c1a21-a98e-4603-a551-27bbe5a8c048" providerId="ADAL" clId="{017D7D3E-6755-4DF1-A4E6-516D0E2D6E2B}" dt="2022-12-08T16:15:25.901" v="856" actId="255"/>
        <pc:sldMkLst>
          <pc:docMk/>
          <pc:sldMk cId="135604314" sldId="489"/>
        </pc:sldMkLst>
        <pc:spChg chg="del mod">
          <ac:chgData name="Isaac Warren" userId="082c1a21-a98e-4603-a551-27bbe5a8c048" providerId="ADAL" clId="{017D7D3E-6755-4DF1-A4E6-516D0E2D6E2B}" dt="2022-12-08T16:13:43.174" v="819" actId="478"/>
          <ac:spMkLst>
            <pc:docMk/>
            <pc:sldMk cId="135604314" sldId="489"/>
            <ac:spMk id="2" creationId="{00000000-0000-0000-0000-000000000000}"/>
          </ac:spMkLst>
        </pc:spChg>
        <pc:spChg chg="add del mod">
          <ac:chgData name="Isaac Warren" userId="082c1a21-a98e-4603-a551-27bbe5a8c048" providerId="ADAL" clId="{017D7D3E-6755-4DF1-A4E6-516D0E2D6E2B}" dt="2022-12-08T16:15:07.499" v="847" actId="242"/>
          <ac:spMkLst>
            <pc:docMk/>
            <pc:sldMk cId="135604314" sldId="489"/>
            <ac:spMk id="4" creationId="{94226C76-9AA5-B2F6-298B-041C78D8A606}"/>
          </ac:spMkLst>
        </pc:spChg>
        <pc:spChg chg="mod">
          <ac:chgData name="Isaac Warren" userId="082c1a21-a98e-4603-a551-27bbe5a8c048" providerId="ADAL" clId="{017D7D3E-6755-4DF1-A4E6-516D0E2D6E2B}" dt="2022-12-08T16:15:25.901" v="856" actId="255"/>
          <ac:spMkLst>
            <pc:docMk/>
            <pc:sldMk cId="135604314" sldId="489"/>
            <ac:spMk id="5" creationId="{00000000-0000-0000-0000-000000000000}"/>
          </ac:spMkLst>
        </pc:spChg>
        <pc:picChg chg="mod">
          <ac:chgData name="Isaac Warren" userId="082c1a21-a98e-4603-a551-27bbe5a8c048" providerId="ADAL" clId="{017D7D3E-6755-4DF1-A4E6-516D0E2D6E2B}" dt="2022-12-08T16:15:15.354" v="853" actId="1035"/>
          <ac:picMkLst>
            <pc:docMk/>
            <pc:sldMk cId="135604314" sldId="489"/>
            <ac:picMk id="3" creationId="{00000000-0000-0000-0000-000000000000}"/>
          </ac:picMkLst>
        </pc:picChg>
        <pc:picChg chg="add del mod">
          <ac:chgData name="Isaac Warren" userId="082c1a21-a98e-4603-a551-27bbe5a8c048" providerId="ADAL" clId="{017D7D3E-6755-4DF1-A4E6-516D0E2D6E2B}" dt="2022-12-08T16:14:33.901" v="836"/>
          <ac:picMkLst>
            <pc:docMk/>
            <pc:sldMk cId="135604314" sldId="489"/>
            <ac:picMk id="6" creationId="{AF30B318-5706-B25C-B4FE-C3DAB53A92BC}"/>
          </ac:picMkLst>
        </pc:picChg>
      </pc:sldChg>
      <pc:sldChg chg="addSp delSp modSp add mod modClrScheme chgLayout">
        <pc:chgData name="Isaac Warren" userId="082c1a21-a98e-4603-a551-27bbe5a8c048" providerId="ADAL" clId="{017D7D3E-6755-4DF1-A4E6-516D0E2D6E2B}" dt="2022-12-08T16:15:44.796" v="863" actId="20577"/>
        <pc:sldMkLst>
          <pc:docMk/>
          <pc:sldMk cId="4024020895" sldId="492"/>
        </pc:sldMkLst>
        <pc:spChg chg="del">
          <ac:chgData name="Isaac Warren" userId="082c1a21-a98e-4603-a551-27bbe5a8c048" providerId="ADAL" clId="{017D7D3E-6755-4DF1-A4E6-516D0E2D6E2B}" dt="2022-12-08T16:09:23.195" v="680" actId="478"/>
          <ac:spMkLst>
            <pc:docMk/>
            <pc:sldMk cId="4024020895" sldId="492"/>
            <ac:spMk id="2" creationId="{00000000-0000-0000-0000-000000000000}"/>
          </ac:spMkLst>
        </pc:spChg>
        <pc:spChg chg="add mod">
          <ac:chgData name="Isaac Warren" userId="082c1a21-a98e-4603-a551-27bbe5a8c048" providerId="ADAL" clId="{017D7D3E-6755-4DF1-A4E6-516D0E2D6E2B}" dt="2022-12-08T16:10:17.908" v="761" actId="20577"/>
          <ac:spMkLst>
            <pc:docMk/>
            <pc:sldMk cId="4024020895" sldId="492"/>
            <ac:spMk id="3" creationId="{8237B089-8A41-2460-096A-62F257DCAB8D}"/>
          </ac:spMkLst>
        </pc:spChg>
        <pc:spChg chg="add mod">
          <ac:chgData name="Isaac Warren" userId="082c1a21-a98e-4603-a551-27bbe5a8c048" providerId="ADAL" clId="{017D7D3E-6755-4DF1-A4E6-516D0E2D6E2B}" dt="2022-12-08T16:15:44.796" v="863" actId="20577"/>
          <ac:spMkLst>
            <pc:docMk/>
            <pc:sldMk cId="4024020895" sldId="492"/>
            <ac:spMk id="4" creationId="{B0B985EB-D55B-D04A-7CC0-D10794EF89F4}"/>
          </ac:spMkLst>
        </pc:spChg>
        <pc:spChg chg="del">
          <ac:chgData name="Isaac Warren" userId="082c1a21-a98e-4603-a551-27bbe5a8c048" providerId="ADAL" clId="{017D7D3E-6755-4DF1-A4E6-516D0E2D6E2B}" dt="2022-12-08T16:09:23.195" v="680" actId="478"/>
          <ac:spMkLst>
            <pc:docMk/>
            <pc:sldMk cId="4024020895" sldId="492"/>
            <ac:spMk id="5" creationId="{00000000-0000-0000-0000-000000000000}"/>
          </ac:spMkLst>
        </pc:spChg>
      </pc:sldChg>
      <pc:sldChg chg="addSp delSp modSp add mod modClrScheme chgLayout">
        <pc:chgData name="Isaac Warren" userId="082c1a21-a98e-4603-a551-27bbe5a8c048" providerId="ADAL" clId="{017D7D3E-6755-4DF1-A4E6-516D0E2D6E2B}" dt="2022-12-08T16:12:08.443" v="798" actId="255"/>
        <pc:sldMkLst>
          <pc:docMk/>
          <pc:sldMk cId="858568777" sldId="493"/>
        </pc:sldMkLst>
        <pc:spChg chg="del mod">
          <ac:chgData name="Isaac Warren" userId="082c1a21-a98e-4603-a551-27bbe5a8c048" providerId="ADAL" clId="{017D7D3E-6755-4DF1-A4E6-516D0E2D6E2B}" dt="2022-12-08T16:11:10.553" v="780"/>
          <ac:spMkLst>
            <pc:docMk/>
            <pc:sldMk cId="858568777" sldId="493"/>
            <ac:spMk id="2" creationId="{00000000-0000-0000-0000-000000000000}"/>
          </ac:spMkLst>
        </pc:spChg>
        <pc:spChg chg="add del mod ord">
          <ac:chgData name="Isaac Warren" userId="082c1a21-a98e-4603-a551-27bbe5a8c048" providerId="ADAL" clId="{017D7D3E-6755-4DF1-A4E6-516D0E2D6E2B}" dt="2022-12-08T16:11:04.320" v="775" actId="700"/>
          <ac:spMkLst>
            <pc:docMk/>
            <pc:sldMk cId="858568777" sldId="493"/>
            <ac:spMk id="3" creationId="{37BA427E-C420-4D00-2134-BFF915108251}"/>
          </ac:spMkLst>
        </pc:spChg>
        <pc:spChg chg="add del mod ord">
          <ac:chgData name="Isaac Warren" userId="082c1a21-a98e-4603-a551-27bbe5a8c048" providerId="ADAL" clId="{017D7D3E-6755-4DF1-A4E6-516D0E2D6E2B}" dt="2022-12-08T16:11:04.320" v="775" actId="700"/>
          <ac:spMkLst>
            <pc:docMk/>
            <pc:sldMk cId="858568777" sldId="493"/>
            <ac:spMk id="4" creationId="{E13F9E10-ACD2-EF66-A7A8-9590584C5824}"/>
          </ac:spMkLst>
        </pc:spChg>
        <pc:spChg chg="del mod">
          <ac:chgData name="Isaac Warren" userId="082c1a21-a98e-4603-a551-27bbe5a8c048" providerId="ADAL" clId="{017D7D3E-6755-4DF1-A4E6-516D0E2D6E2B}" dt="2022-12-08T16:11:12.359" v="781" actId="478"/>
          <ac:spMkLst>
            <pc:docMk/>
            <pc:sldMk cId="858568777" sldId="493"/>
            <ac:spMk id="5" creationId="{00000000-0000-0000-0000-000000000000}"/>
          </ac:spMkLst>
        </pc:spChg>
        <pc:spChg chg="add mod">
          <ac:chgData name="Isaac Warren" userId="082c1a21-a98e-4603-a551-27bbe5a8c048" providerId="ADAL" clId="{017D7D3E-6755-4DF1-A4E6-516D0E2D6E2B}" dt="2022-12-08T16:11:21.552" v="787" actId="20577"/>
          <ac:spMkLst>
            <pc:docMk/>
            <pc:sldMk cId="858568777" sldId="493"/>
            <ac:spMk id="6" creationId="{3D132C1A-0683-0A24-9059-46E724EAEA8D}"/>
          </ac:spMkLst>
        </pc:spChg>
        <pc:spChg chg="add mod">
          <ac:chgData name="Isaac Warren" userId="082c1a21-a98e-4603-a551-27bbe5a8c048" providerId="ADAL" clId="{017D7D3E-6755-4DF1-A4E6-516D0E2D6E2B}" dt="2022-12-08T16:12:08.443" v="798" actId="255"/>
          <ac:spMkLst>
            <pc:docMk/>
            <pc:sldMk cId="858568777" sldId="493"/>
            <ac:spMk id="7" creationId="{448E4F8F-FC1D-1B52-A155-DBF800D4453F}"/>
          </ac:spMkLst>
        </pc:spChg>
      </pc:sldChg>
      <pc:sldChg chg="addSp delSp modSp add mod modClrScheme chgLayout">
        <pc:chgData name="Isaac Warren" userId="082c1a21-a98e-4603-a551-27bbe5a8c048" providerId="ADAL" clId="{017D7D3E-6755-4DF1-A4E6-516D0E2D6E2B}" dt="2022-12-08T16:15:33.034" v="857" actId="255"/>
        <pc:sldMkLst>
          <pc:docMk/>
          <pc:sldMk cId="801859277" sldId="494"/>
        </pc:sldMkLst>
        <pc:spChg chg="del">
          <ac:chgData name="Isaac Warren" userId="082c1a21-a98e-4603-a551-27bbe5a8c048" providerId="ADAL" clId="{017D7D3E-6755-4DF1-A4E6-516D0E2D6E2B}" dt="2022-12-08T16:12:42.353" v="801" actId="478"/>
          <ac:spMkLst>
            <pc:docMk/>
            <pc:sldMk cId="801859277" sldId="494"/>
            <ac:spMk id="2" creationId="{00000000-0000-0000-0000-000000000000}"/>
          </ac:spMkLst>
        </pc:spChg>
        <pc:spChg chg="add del mod">
          <ac:chgData name="Isaac Warren" userId="082c1a21-a98e-4603-a551-27bbe5a8c048" providerId="ADAL" clId="{017D7D3E-6755-4DF1-A4E6-516D0E2D6E2B}" dt="2022-12-08T16:13:35.973" v="816" actId="21"/>
          <ac:spMkLst>
            <pc:docMk/>
            <pc:sldMk cId="801859277" sldId="494"/>
            <ac:spMk id="3" creationId="{8A88D590-BAC3-BD84-FFB0-CD30148BD48B}"/>
          </ac:spMkLst>
        </pc:spChg>
        <pc:spChg chg="add mod">
          <ac:chgData name="Isaac Warren" userId="082c1a21-a98e-4603-a551-27bbe5a8c048" providerId="ADAL" clId="{017D7D3E-6755-4DF1-A4E6-516D0E2D6E2B}" dt="2022-12-08T16:15:33.034" v="857" actId="255"/>
          <ac:spMkLst>
            <pc:docMk/>
            <pc:sldMk cId="801859277" sldId="494"/>
            <ac:spMk id="4" creationId="{2A7DD584-C3C8-AF01-4286-031821E444AB}"/>
          </ac:spMkLst>
        </pc:spChg>
        <pc:spChg chg="del">
          <ac:chgData name="Isaac Warren" userId="082c1a21-a98e-4603-a551-27bbe5a8c048" providerId="ADAL" clId="{017D7D3E-6755-4DF1-A4E6-516D0E2D6E2B}" dt="2022-12-08T16:12:42.353" v="801" actId="478"/>
          <ac:spMkLst>
            <pc:docMk/>
            <pc:sldMk cId="801859277" sldId="494"/>
            <ac:spMk id="5" creationId="{00000000-0000-0000-0000-000000000000}"/>
          </ac:spMkLst>
        </pc:spChg>
        <pc:spChg chg="add del mod">
          <ac:chgData name="Isaac Warren" userId="082c1a21-a98e-4603-a551-27bbe5a8c048" providerId="ADAL" clId="{017D7D3E-6755-4DF1-A4E6-516D0E2D6E2B}" dt="2022-12-08T16:13:35.973" v="816" actId="21"/>
          <ac:spMkLst>
            <pc:docMk/>
            <pc:sldMk cId="801859277" sldId="494"/>
            <ac:spMk id="7" creationId="{5C189928-8FC7-56BD-8C0E-637E69B782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1F-4125-9D13-EDD969C4E9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1F-4125-9D13-EDD969C4E9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1F-4125-9D13-EDD969C4E9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1F-4125-9D13-EDD969C4E9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1F-4125-9D13-EDD969C4E9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1F-4125-9D13-EDD969C4E9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E1F-4125-9D13-EDD969C4E9E7}"/>
              </c:ext>
            </c:extLst>
          </c:dPt>
          <c:dLbls>
            <c:dLbl>
              <c:idx val="6"/>
              <c:layout>
                <c:manualLayout>
                  <c:x val="2.3996231240325728E-2"/>
                  <c:y val="1.693832020997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1F-4125-9D13-EDD969C4E9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White, Non-Hispanic</c:v>
                </c:pt>
                <c:pt idx="1">
                  <c:v>Hispanic</c:v>
                </c:pt>
                <c:pt idx="2">
                  <c:v>Black, Non-Hispanic</c:v>
                </c:pt>
                <c:pt idx="3">
                  <c:v>Asian, Hawiian, and other Pacific Islander</c:v>
                </c:pt>
                <c:pt idx="4">
                  <c:v>American Indian or Alask Native</c:v>
                </c:pt>
                <c:pt idx="5">
                  <c:v>Two or more races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46.7</c:v>
                </c:pt>
                <c:pt idx="1">
                  <c:v>27</c:v>
                </c:pt>
                <c:pt idx="2">
                  <c:v>16.600000000000001</c:v>
                </c:pt>
                <c:pt idx="3">
                  <c:v>5.5</c:v>
                </c:pt>
                <c:pt idx="4">
                  <c:v>0.2</c:v>
                </c:pt>
                <c:pt idx="5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E-DE1F-4125-9D13-EDD969C4E9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383" cy="46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70" rIns="94539" bIns="47270" numCol="1" anchor="t" anchorCtr="0" compatLnSpc="1">
            <a:prstTxWarp prst="textNoShape">
              <a:avLst/>
            </a:prstTxWarp>
          </a:bodyPr>
          <a:lstStyle>
            <a:lvl1pPr defTabSz="939089">
              <a:defRPr sz="1200"/>
            </a:lvl1pPr>
          </a:lstStyle>
          <a:p>
            <a:pPr>
              <a:defRPr/>
            </a:pPr>
            <a:r>
              <a:rPr lang="en-US" dirty="0"/>
              <a:t>Candidates' Briefing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093" y="1"/>
            <a:ext cx="3078383" cy="46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70" rIns="94539" bIns="47270" numCol="1" anchor="t" anchorCtr="0" compatLnSpc="1">
            <a:prstTxWarp prst="textNoShape">
              <a:avLst/>
            </a:prstTxWarp>
          </a:bodyPr>
          <a:lstStyle>
            <a:lvl1pPr algn="r" defTabSz="939089">
              <a:defRPr sz="1200"/>
            </a:lvl1pPr>
          </a:lstStyle>
          <a:p>
            <a:pPr>
              <a:defRPr/>
            </a:pPr>
            <a:r>
              <a:rPr lang="en-US" dirty="0"/>
              <a:t>2019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2780"/>
            <a:ext cx="3078383" cy="46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70" rIns="94539" bIns="47270" numCol="1" anchor="b" anchorCtr="0" compatLnSpc="1">
            <a:prstTxWarp prst="textNoShape">
              <a:avLst/>
            </a:prstTxWarp>
          </a:bodyPr>
          <a:lstStyle>
            <a:lvl1pPr defTabSz="939089">
              <a:defRPr sz="1200"/>
            </a:lvl1pPr>
          </a:lstStyle>
          <a:p>
            <a:pPr>
              <a:defRPr/>
            </a:pPr>
            <a:r>
              <a:rPr lang="en-US" dirty="0"/>
              <a:t>Illinois Association of School Boards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093" y="8942780"/>
            <a:ext cx="3078383" cy="46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70" rIns="94539" bIns="47270" numCol="1" anchor="b" anchorCtr="0" compatLnSpc="1">
            <a:prstTxWarp prst="textNoShape">
              <a:avLst/>
            </a:prstTxWarp>
          </a:bodyPr>
          <a:lstStyle>
            <a:lvl1pPr algn="r" defTabSz="939089">
              <a:defRPr sz="1200"/>
            </a:lvl1pPr>
          </a:lstStyle>
          <a:p>
            <a:pPr>
              <a:defRPr/>
            </a:pPr>
            <a:fld id="{DD48416E-0B2C-4502-8ACE-B8D9A4F37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1925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r>
              <a:rPr lang="en-US" dirty="0"/>
              <a:t>Briefing for Candidates - 2019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AE46CD4B-73A6-4C83-AD1C-2BD758514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30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2" tIns="46571" rIns="93142" bIns="46571" anchor="t" anchorCtr="0">
            <a:noAutofit/>
          </a:bodyPr>
          <a:lstStyle/>
          <a:p>
            <a:pPr marL="0" indent="0"/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2" tIns="46571" rIns="93142" bIns="46571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76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1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3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02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0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9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5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72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Briefing for Candidates - 2019</a:t>
            </a:r>
          </a:p>
        </p:txBody>
      </p:sp>
    </p:spTree>
    <p:extLst>
      <p:ext uri="{BB962C8B-B14F-4D97-AF65-F5344CB8AC3E}">
        <p14:creationId xmlns:p14="http://schemas.microsoft.com/office/powerpoint/2010/main" val="3035521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Briefing for Candidates - 2019</a:t>
            </a:r>
          </a:p>
        </p:txBody>
      </p:sp>
    </p:spTree>
    <p:extLst>
      <p:ext uri="{BB962C8B-B14F-4D97-AF65-F5344CB8AC3E}">
        <p14:creationId xmlns:p14="http://schemas.microsoft.com/office/powerpoint/2010/main" val="4221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538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64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Briefing for Candidates - 2019</a:t>
            </a:r>
          </a:p>
        </p:txBody>
      </p:sp>
    </p:spTree>
    <p:extLst>
      <p:ext uri="{BB962C8B-B14F-4D97-AF65-F5344CB8AC3E}">
        <p14:creationId xmlns:p14="http://schemas.microsoft.com/office/powerpoint/2010/main" val="703525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Briefing for Candidates - 2019</a:t>
            </a:r>
          </a:p>
        </p:txBody>
      </p:sp>
    </p:spTree>
    <p:extLst>
      <p:ext uri="{BB962C8B-B14F-4D97-AF65-F5344CB8AC3E}">
        <p14:creationId xmlns:p14="http://schemas.microsoft.com/office/powerpoint/2010/main" val="251489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38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5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2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6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892" y="4460168"/>
            <a:ext cx="5680693" cy="4224494"/>
          </a:xfrm>
          <a:prstGeom prst="rect">
            <a:avLst/>
          </a:prstGeom>
        </p:spPr>
        <p:txBody>
          <a:bodyPr lIns="89116" tIns="44560" rIns="89116" bIns="44560"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Briefing for Candidates - 2019</a:t>
            </a:r>
          </a:p>
        </p:txBody>
      </p:sp>
    </p:spTree>
    <p:extLst>
      <p:ext uri="{BB962C8B-B14F-4D97-AF65-F5344CB8AC3E}">
        <p14:creationId xmlns:p14="http://schemas.microsoft.com/office/powerpoint/2010/main" val="63384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5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0891" y="4460167"/>
            <a:ext cx="5680693" cy="42244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Briefing for Candidates - 2019</a:t>
            </a:r>
          </a:p>
        </p:txBody>
      </p:sp>
    </p:spTree>
    <p:extLst>
      <p:ext uri="{BB962C8B-B14F-4D97-AF65-F5344CB8AC3E}">
        <p14:creationId xmlns:p14="http://schemas.microsoft.com/office/powerpoint/2010/main" val="159137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2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98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Briefing for Candidates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7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08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8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16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72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31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89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34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94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94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337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82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17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sz="36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D548-4B6F-4999-8378-951331C861B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70564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7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 dirty="0"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 dirty="0"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eaLnBrk="1" fontAlgn="auto" hangingPunct="1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 dirty="0"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1499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59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7" r:id="rId5"/>
    <p:sldLayoutId id="2147483978" r:id="rId6"/>
    <p:sldLayoutId id="2147483979" r:id="rId7"/>
    <p:sldLayoutId id="2147483995" r:id="rId8"/>
    <p:sldLayoutId id="214748399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 dirty="0"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 dirty="0"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eaLnBrk="1" fontAlgn="auto" hangingPunct="1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 dirty="0"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1499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0467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b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b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b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b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220518" y="920337"/>
            <a:ext cx="6638306" cy="376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 to Navigate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Running for School Board</a:t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Understanding the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Board Member's Role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286657" y="4714505"/>
            <a:ext cx="6506028" cy="122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December 8, 2022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noon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0AFD94-AEF0-30EA-8F68-8AA2F8D3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70" y="1547061"/>
            <a:ext cx="4764614" cy="31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453575-C40B-C063-4720-E77435981871}"/>
              </a:ext>
            </a:extLst>
          </p:cNvPr>
          <p:cNvSpPr txBox="1"/>
          <p:nvPr/>
        </p:nvSpPr>
        <p:spPr>
          <a:xfrm>
            <a:off x="2743200" y="6234554"/>
            <a:ext cx="670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Source: FY 21 ISBE Annual Report, page </a:t>
            </a:r>
            <a:r>
              <a:rPr lang="en-US" sz="2000" i="1" dirty="0">
                <a:latin typeface="+mn-lt"/>
                <a:ea typeface="Calibri" panose="020F0502020204030204" pitchFamily="34" charset="0"/>
              </a:rPr>
              <a:t>28</a:t>
            </a:r>
            <a:endParaRPr lang="en-US" sz="2000" i="1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9D714-5EF7-BAC1-A4E6-47E1FA88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Racial/Ethnic </a:t>
            </a:r>
            <a:r>
              <a:rPr lang="en-US" sz="40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Diversity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6BD334-11AB-25D6-66CF-2C44C0758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926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47513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47BBB2-EC3E-3433-2F5D-9D516760559C}"/>
              </a:ext>
            </a:extLst>
          </p:cNvPr>
          <p:cNvSpPr txBox="1"/>
          <p:nvPr/>
        </p:nvSpPr>
        <p:spPr>
          <a:xfrm>
            <a:off x="1995768" y="6176963"/>
            <a:ext cx="820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Source: FY 21 ISBE Annual Report, pages 6 and 13 </a:t>
            </a:r>
            <a:endParaRPr lang="en-US" sz="2000" i="1" dirty="0">
              <a:latin typeface="+mn-lt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493BA1B-D9B9-3DF6-2170-FC24AB0A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Revenue and Expenditures Education in IL (2020-2021)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EB52DE4-FA73-8DF9-1B34-B26DA4ABD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050" eaLnBrk="1" fontAlgn="auto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828800" algn="l"/>
                <a:tab pos="2692400" algn="l"/>
              </a:tabLst>
              <a:defRPr/>
            </a:pPr>
            <a:r>
              <a:rPr lang="en-US" sz="2800" u="sng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Revenue Sources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defTabSz="908050" eaLnBrk="1" fontAlgn="auto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828800" algn="l"/>
                <a:tab pos="2692400" algn="l"/>
              </a:tabLst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Local	43.5%</a:t>
            </a:r>
          </a:p>
          <a:p>
            <a:pPr defTabSz="908050" eaLnBrk="1" fontAlgn="auto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828800" algn="l"/>
                <a:tab pos="2692400" algn="l"/>
              </a:tabLst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State 	31.9%</a:t>
            </a:r>
          </a:p>
          <a:p>
            <a:pPr defTabSz="908050" eaLnBrk="1" fontAlgn="auto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828800" algn="l"/>
                <a:tab pos="2692400" algn="l"/>
              </a:tabLst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Federal 	24.7%</a:t>
            </a:r>
          </a:p>
          <a:p>
            <a:pPr marL="85725" indent="0" eaLnBrk="1" hangingPunct="1">
              <a:spcBef>
                <a:spcPts val="720"/>
              </a:spcBef>
              <a:spcAft>
                <a:spcPts val="900"/>
              </a:spcAft>
              <a:buNone/>
              <a:defRPr/>
            </a:pPr>
            <a:endParaRPr lang="en-US" sz="2800" u="sng" dirty="0">
              <a:solidFill>
                <a:prstClr val="black"/>
              </a:solidFill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85725" indent="0" eaLnBrk="1" hangingPunct="1">
              <a:spcBef>
                <a:spcPts val="720"/>
              </a:spcBef>
              <a:spcAft>
                <a:spcPts val="900"/>
              </a:spcAft>
              <a:buNone/>
              <a:defRPr/>
            </a:pPr>
            <a:r>
              <a:rPr lang="en-US" sz="2800" u="sng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Expenditures</a:t>
            </a:r>
            <a:endParaRPr lang="en-US" sz="2800" dirty="0">
              <a:solidFill>
                <a:prstClr val="black"/>
              </a:solidFill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720"/>
              </a:spcBef>
              <a:spcAft>
                <a:spcPts val="9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More than $33 billion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29381D-BFD1-AE76-0524-9F94E0DA6A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5725" indent="0">
              <a:buNone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0E7E6C-A4A1-908D-3396-7D8E8337C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294258"/>
            <a:ext cx="2971800" cy="29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Operating Expenditure/Pupil </a:t>
            </a:r>
            <a:br>
              <a:rPr lang="en-US" sz="40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</a:br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(FY2021)</a:t>
            </a:r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79D92-CBB0-8C1E-03B7-0A70C28BCDB6}"/>
              </a:ext>
            </a:extLst>
          </p:cNvPr>
          <p:cNvSpPr txBox="1"/>
          <p:nvPr/>
        </p:nvSpPr>
        <p:spPr>
          <a:xfrm>
            <a:off x="2241176" y="6092763"/>
            <a:ext cx="7709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Source: Operating Expense Per Pupil (OEPP) data </a:t>
            </a:r>
            <a:endParaRPr lang="en-US" sz="2000" i="1" dirty="0">
              <a:latin typeface="+mn-lt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7DC540E1-3AE1-0AA4-3AB8-237F6F6A0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644781"/>
              </p:ext>
            </p:extLst>
          </p:nvPr>
        </p:nvGraphicFramePr>
        <p:xfrm>
          <a:off x="838200" y="1858010"/>
          <a:ext cx="10002372" cy="314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124">
                  <a:extLst>
                    <a:ext uri="{9D8B030D-6E8A-4147-A177-3AD203B41FA5}">
                      <a16:colId xmlns:a16="http://schemas.microsoft.com/office/drawing/2014/main" val="2934989699"/>
                    </a:ext>
                  </a:extLst>
                </a:gridCol>
                <a:gridCol w="3334124">
                  <a:extLst>
                    <a:ext uri="{9D8B030D-6E8A-4147-A177-3AD203B41FA5}">
                      <a16:colId xmlns:a16="http://schemas.microsoft.com/office/drawing/2014/main" val="245587948"/>
                    </a:ext>
                  </a:extLst>
                </a:gridCol>
                <a:gridCol w="3334124">
                  <a:extLst>
                    <a:ext uri="{9D8B030D-6E8A-4147-A177-3AD203B41FA5}">
                      <a16:colId xmlns:a16="http://schemas.microsoft.com/office/drawing/2014/main" val="716006171"/>
                    </a:ext>
                  </a:extLst>
                </a:gridCol>
              </a:tblGrid>
              <a:tr h="10683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District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Median 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Expenditure Range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613212"/>
                  </a:ext>
                </a:extLst>
              </a:tr>
              <a:tr h="775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Elementary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$14,119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$6,503 - $38,918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41937"/>
                  </a:ext>
                </a:extLst>
              </a:tr>
              <a:tr h="7122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$16,922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$10,537 - $39,033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50830"/>
                  </a:ext>
                </a:extLst>
              </a:tr>
              <a:tr h="585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$12,287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$8,474 - $26,975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2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Education in the U.S: </a:t>
            </a:r>
            <a:b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</a:br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A Large, Complex System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49.5 million public school students </a:t>
            </a:r>
            <a:r>
              <a:rPr lang="en-US" sz="1800" dirty="0">
                <a:latin typeface="+mn-lt"/>
              </a:rPr>
              <a:t>(fall 2021)</a:t>
            </a:r>
          </a:p>
          <a:p>
            <a:r>
              <a:rPr lang="en-US" dirty="0">
                <a:latin typeface="+mn-lt"/>
              </a:rPr>
              <a:t>4.7 million private school students </a:t>
            </a:r>
            <a:r>
              <a:rPr lang="en-US" sz="1800" dirty="0">
                <a:latin typeface="+mn-lt"/>
              </a:rPr>
              <a:t>(2019-2020 school year)</a:t>
            </a:r>
          </a:p>
          <a:p>
            <a:r>
              <a:rPr lang="en-US" dirty="0">
                <a:latin typeface="+mn-lt"/>
              </a:rPr>
              <a:t>98,469 public schools </a:t>
            </a:r>
            <a:r>
              <a:rPr lang="en-US" sz="1800" dirty="0">
                <a:latin typeface="+mn-lt"/>
              </a:rPr>
              <a:t>(2019-2020 school year) </a:t>
            </a:r>
          </a:p>
          <a:p>
            <a:r>
              <a:rPr lang="en-US" dirty="0">
                <a:latin typeface="+mn-lt"/>
              </a:rPr>
              <a:t>2 million public school teachers </a:t>
            </a:r>
            <a:r>
              <a:rPr lang="en-US" sz="1800" dirty="0">
                <a:latin typeface="+mn-lt"/>
              </a:rPr>
              <a:t>(2020-2021 school year)</a:t>
            </a:r>
          </a:p>
          <a:p>
            <a:r>
              <a:rPr lang="en-US" dirty="0">
                <a:latin typeface="+mn-lt"/>
              </a:rPr>
              <a:t>500,000 private school teachers </a:t>
            </a:r>
            <a:r>
              <a:rPr lang="en-US" sz="1800" dirty="0">
                <a:latin typeface="+mn-lt"/>
              </a:rPr>
              <a:t>(2020-2021 school year)</a:t>
            </a:r>
          </a:p>
          <a:p>
            <a:r>
              <a:rPr lang="en-US" dirty="0">
                <a:latin typeface="+mn-lt"/>
              </a:rPr>
              <a:t>13,452 public school districts </a:t>
            </a:r>
            <a:r>
              <a:rPr lang="en-US" sz="1800" dirty="0">
                <a:latin typeface="+mn-lt"/>
              </a:rPr>
              <a:t>(2018-19 school year)</a:t>
            </a:r>
          </a:p>
          <a:p>
            <a:r>
              <a:rPr lang="en-US" dirty="0">
                <a:latin typeface="+mn-lt"/>
              </a:rPr>
              <a:t>Over 90,000 board members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6292818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Source: National Center for Education Statistics</a:t>
            </a:r>
          </a:p>
        </p:txBody>
      </p:sp>
    </p:spTree>
    <p:extLst>
      <p:ext uri="{BB962C8B-B14F-4D97-AF65-F5344CB8AC3E}">
        <p14:creationId xmlns:p14="http://schemas.microsoft.com/office/powerpoint/2010/main" val="10678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36FA60-B9D0-2647-66B1-4368B96A6C1C}"/>
              </a:ext>
            </a:extLst>
          </p:cNvPr>
          <p:cNvSpPr txBox="1"/>
          <p:nvPr/>
        </p:nvSpPr>
        <p:spPr>
          <a:xfrm>
            <a:off x="3634740" y="61722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Source: IASB Member Survey and IASB database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BC6FAA-7408-1A14-A685-022F55C3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Board Demographics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098A34-DE73-961B-0D7A-61EE5B004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453873"/>
              </p:ext>
            </p:extLst>
          </p:nvPr>
        </p:nvGraphicFramePr>
        <p:xfrm>
          <a:off x="838200" y="1825625"/>
          <a:ext cx="8877300" cy="4141860"/>
        </p:xfrm>
        <a:graphic>
          <a:graphicData uri="http://schemas.openxmlformats.org/drawingml/2006/table">
            <a:tbl>
              <a:tblPr firstRow="1" bandRow="1"/>
              <a:tblGrid>
                <a:gridCol w="686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3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Newly elected in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1,125</a:t>
                      </a:r>
                      <a:r>
                        <a:rPr lang="en-US" sz="2600" baseline="0" dirty="0">
                          <a:latin typeface="+mn-lt"/>
                          <a:cs typeface="Calibri" panose="020F0502020204030204" pitchFamily="34" charset="0"/>
                        </a:rPr>
                        <a:t> (19%)</a:t>
                      </a:r>
                      <a:endParaRPr lang="en-US" sz="2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3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Board members between the age of 18 - 29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0.4%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3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Board members</a:t>
                      </a:r>
                      <a:r>
                        <a:rPr lang="en-US" sz="2600" baseline="0" dirty="0">
                          <a:latin typeface="+mn-lt"/>
                          <a:cs typeface="Calibri" panose="020F0502020204030204" pitchFamily="34" charset="0"/>
                        </a:rPr>
                        <a:t> between the age of 30 - 39</a:t>
                      </a:r>
                      <a:endParaRPr lang="en-US" sz="2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7.6%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3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Board members between the age of 40 – 59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58.8%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3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Board</a:t>
                      </a:r>
                      <a:r>
                        <a:rPr lang="en-US" sz="2600" baseline="0" dirty="0">
                          <a:latin typeface="+mn-lt"/>
                          <a:cs typeface="Calibri" panose="020F0502020204030204" pitchFamily="34" charset="0"/>
                        </a:rPr>
                        <a:t> members over the age of 60</a:t>
                      </a:r>
                      <a:endParaRPr lang="en-US" sz="2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+mn-lt"/>
                          <a:cs typeface="Calibri" panose="020F0502020204030204" pitchFamily="34" charset="0"/>
                        </a:rPr>
                        <a:t>33.1%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4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C98323-1BDB-66B9-31E4-9A8684F7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Foundational Principles of </a:t>
            </a:r>
            <a:b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</a:br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Effective Governance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7DD33E-6C12-85BE-D243-CFF5635B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800" indent="0" eaLnBrk="1" fontAlgn="auto" hangingPunct="1">
              <a:spcBef>
                <a:spcPct val="50000"/>
              </a:spcBef>
              <a:buNone/>
            </a:pPr>
            <a:r>
              <a:rPr lang="en-US" altLang="en-US" sz="3200" b="1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The Board</a:t>
            </a:r>
          </a:p>
          <a:p>
            <a:pPr marL="457200" indent="-457200" eaLnBrk="1" fontAlgn="auto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Clarifies District Purpose</a:t>
            </a:r>
          </a:p>
          <a:p>
            <a:pPr marL="457200" indent="-457200" eaLnBrk="1" fontAlgn="auto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Connects with the Community</a:t>
            </a:r>
          </a:p>
          <a:p>
            <a:pPr marL="457200" indent="-457200" eaLnBrk="1" fontAlgn="auto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Employs the Superintendent</a:t>
            </a:r>
          </a:p>
          <a:p>
            <a:pPr marL="457200" indent="-457200" eaLnBrk="1" fontAlgn="auto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Delegates Authority</a:t>
            </a:r>
          </a:p>
          <a:p>
            <a:pPr marL="457200" indent="-457200" eaLnBrk="1" fontAlgn="auto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Monitors Performance</a:t>
            </a:r>
          </a:p>
          <a:p>
            <a:pPr marL="457200" indent="-457200" eaLnBrk="1" fontAlgn="auto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Takes Responsibility for Itself</a:t>
            </a:r>
          </a:p>
        </p:txBody>
      </p:sp>
    </p:spTree>
    <p:extLst>
      <p:ext uri="{BB962C8B-B14F-4D97-AF65-F5344CB8AC3E}">
        <p14:creationId xmlns:p14="http://schemas.microsoft.com/office/powerpoint/2010/main" val="35020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F55A8E-FA9F-53EC-37A8-68A9AE06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Board Expectations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E76395-8280-0697-101A-F0E2E5C5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 eaLnBrk="1" fontAlgn="auto" hangingPunct="1">
              <a:buFont typeface="Arial" panose="020B0604020202020204" pitchFamily="34" charset="0"/>
              <a:buChar char="•"/>
            </a:pPr>
            <a:r>
              <a:rPr lang="en-US" altLang="en-US" sz="29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Synergy </a:t>
            </a:r>
          </a:p>
          <a:p>
            <a:pPr marL="1208088" lvl="1" indent="-342900" eaLnBrk="1" fontAlgn="auto" hangingPunct="1">
              <a:buFont typeface="Arial" panose="020B0604020202020204" pitchFamily="34" charset="0"/>
              <a:buChar char="•"/>
            </a:pPr>
            <a:r>
              <a:rPr lang="en-US" altLang="en-US" sz="29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The whole is greater than the sum of its parts.</a:t>
            </a:r>
          </a:p>
          <a:p>
            <a:pPr marL="1208088" lvl="1" indent="-342900" eaLnBrk="1" fontAlgn="auto" hangingPunct="1">
              <a:buFont typeface="Arial" panose="020B0604020202020204" pitchFamily="34" charset="0"/>
              <a:buChar char="•"/>
            </a:pPr>
            <a:r>
              <a:rPr lang="en-US" altLang="en-US" sz="29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Requires trust: good communications, quality data, and agreement on a clear purpose.</a:t>
            </a:r>
          </a:p>
          <a:p>
            <a:pPr marL="1208088" lvl="1" indent="-342900" eaLnBrk="1" fontAlgn="auto" hangingPunct="1">
              <a:buFont typeface="Arial" panose="020B0604020202020204" pitchFamily="34" charset="0"/>
              <a:buChar char="•"/>
            </a:pPr>
            <a:r>
              <a:rPr lang="en-US" altLang="en-US" sz="29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Practice a shared discipline.</a:t>
            </a:r>
          </a:p>
          <a:p>
            <a:pPr marL="1208088" lvl="1" indent="-342900" eaLnBrk="1" fontAlgn="auto" hangingPunct="1">
              <a:buFont typeface="Arial" panose="020B0604020202020204" pitchFamily="34" charset="0"/>
              <a:buChar char="•"/>
            </a:pPr>
            <a:r>
              <a:rPr lang="en-US" altLang="en-US" sz="29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Accountable to the district and children – present and future.</a:t>
            </a:r>
          </a:p>
          <a:p>
            <a:pPr marL="465138" indent="-465138" eaLnBrk="1" fontAlgn="auto" hangingPunct="1">
              <a:buFont typeface="Arial" panose="020B0604020202020204" pitchFamily="34" charset="0"/>
              <a:buChar char="•"/>
            </a:pPr>
            <a:r>
              <a:rPr lang="en-US" altLang="en-US" sz="29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Whole board governs, not one individual board member</a:t>
            </a:r>
          </a:p>
        </p:txBody>
      </p:sp>
    </p:spTree>
    <p:extLst>
      <p:ext uri="{BB962C8B-B14F-4D97-AF65-F5344CB8AC3E}">
        <p14:creationId xmlns:p14="http://schemas.microsoft.com/office/powerpoint/2010/main" val="18455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D4137D-0BCA-848F-81CC-270BAA1E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Board Expectations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7DDC1-772B-BA6A-1300-D0CC9B4A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 eaLnBrk="1" fontAlgn="auto" hangingPunct="1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altLang="en-US" sz="28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Members sit around the table as equals.</a:t>
            </a:r>
          </a:p>
          <a:p>
            <a:pPr marL="465138" indent="-465138" eaLnBrk="1" fontAlgn="auto" hangingPunct="1">
              <a:buFont typeface="Arial" panose="020B0604020202020204" pitchFamily="34" charset="0"/>
              <a:buChar char="•"/>
              <a:tabLst>
                <a:tab pos="465138" algn="l"/>
              </a:tabLst>
            </a:pPr>
            <a:endParaRPr lang="en-US" altLang="en-US" sz="28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65138" indent="-465138" eaLnBrk="1" fontAlgn="auto" hangingPunct="1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altLang="en-US" sz="28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Listen to each other, share information freely.</a:t>
            </a:r>
          </a:p>
          <a:p>
            <a:pPr marL="465138" indent="-465138" eaLnBrk="1" fontAlgn="auto" hangingPunct="1">
              <a:buFont typeface="Arial" panose="020B0604020202020204" pitchFamily="34" charset="0"/>
              <a:buChar char="•"/>
              <a:tabLst>
                <a:tab pos="465138" algn="l"/>
              </a:tabLst>
            </a:pPr>
            <a:endParaRPr lang="en-US" altLang="en-US" sz="28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65138" indent="-465138" eaLnBrk="1" fontAlgn="auto" hangingPunct="1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altLang="en-US" sz="28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Contribution of each member important.</a:t>
            </a:r>
          </a:p>
          <a:p>
            <a:pPr marL="465138" indent="-465138" eaLnBrk="1" fontAlgn="auto" hangingPunct="1">
              <a:buFont typeface="Arial" panose="020B0604020202020204" pitchFamily="34" charset="0"/>
              <a:buChar char="•"/>
              <a:tabLst>
                <a:tab pos="465138" algn="l"/>
              </a:tabLst>
            </a:pPr>
            <a:endParaRPr lang="en-US" altLang="en-US" sz="28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65138" indent="-465138" eaLnBrk="1" fontAlgn="auto" hangingPunct="1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altLang="en-US" sz="28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Accept responsibility for group decisions and board behavior.</a:t>
            </a:r>
          </a:p>
        </p:txBody>
      </p:sp>
    </p:spTree>
    <p:extLst>
      <p:ext uri="{BB962C8B-B14F-4D97-AF65-F5344CB8AC3E}">
        <p14:creationId xmlns:p14="http://schemas.microsoft.com/office/powerpoint/2010/main" val="1930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385740" y="1706563"/>
            <a:ext cx="10272860" cy="446563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b="1" dirty="0">
                <a:latin typeface="+mn-lt"/>
                <a:cs typeface="Calibri" panose="020F0502020204030204" pitchFamily="34" charset="0"/>
              </a:rPr>
              <a:t>Chart Your Course: New Board Member Training Bundle</a:t>
            </a:r>
          </a:p>
          <a:p>
            <a:pPr eaLnBrk="1" fontAlgn="auto" hangingPunct="1"/>
            <a:endParaRPr lang="en-US" altLang="en-US" sz="16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+mn-lt"/>
                <a:cs typeface="Calibri" panose="020F0502020204030204" pitchFamily="34" charset="0"/>
              </a:rPr>
              <a:t>This online training bundle sets you on the road to success and includes three courses.</a:t>
            </a:r>
          </a:p>
          <a:p>
            <a:endParaRPr lang="en-US" sz="2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Calibri" panose="020F0502020204030204" pitchFamily="34" charset="0"/>
              </a:rPr>
              <a:t>Open Meetings Act (OMA)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Calibri" panose="020F0502020204030204" pitchFamily="34" charset="0"/>
              </a:rPr>
              <a:t>Professional Development Leadership Training (PDLT) and Performance Evaluation Reform Act (PERA) Training for School Board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cs typeface="Calibri" panose="020F0502020204030204" pitchFamily="34" charset="0"/>
              </a:rPr>
              <a:t>The Basics of Governance</a:t>
            </a:r>
          </a:p>
          <a:p>
            <a:endParaRPr lang="en-US" sz="1000" dirty="0">
              <a:latin typeface="+mn-lt"/>
              <a:cs typeface="Calibri" panose="020F0502020204030204" pitchFamily="34" charset="0"/>
            </a:endParaRPr>
          </a:p>
          <a:p>
            <a:pPr marL="0" lvl="1" algn="ctr" eaLnBrk="1" fontAlgn="auto" hangingPunct="1"/>
            <a:r>
              <a:rPr lang="en-US" altLang="en-US" sz="2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www.iasb.com</a:t>
            </a:r>
            <a:r>
              <a:rPr lang="en-US" altLang="en-US" sz="2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76400"/>
            <a:ext cx="547540" cy="54754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4226C76-9AA5-B2F6-298B-041C78D8A606}"/>
              </a:ext>
            </a:extLst>
          </p:cNvPr>
          <p:cNvSpPr txBox="1">
            <a:spLocks/>
          </p:cNvSpPr>
          <p:nvPr/>
        </p:nvSpPr>
        <p:spPr>
          <a:xfrm>
            <a:off x="838200" y="381000"/>
            <a:ext cx="10515600" cy="1325563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New Board Members</a:t>
            </a:r>
            <a:endParaRPr lang="en-US" sz="8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88D590-BAC3-BD84-FFB0-CD30148B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Mandatory Training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DD584-C3C8-AF01-4286-031821E44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 eaLnBrk="1" fontAlgn="auto" hangingPunct="1">
              <a:buNone/>
            </a:pPr>
            <a:r>
              <a:rPr lang="en-US" altLang="en-US" sz="3200" i="1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Open Meetings Act Training</a:t>
            </a:r>
          </a:p>
          <a:p>
            <a:pPr marL="50800" indent="0" eaLnBrk="1" fontAlgn="auto" hangingPunct="1">
              <a:buNone/>
            </a:pPr>
            <a:endParaRPr lang="en-US" altLang="en-US" sz="3200" i="1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0800" indent="0" eaLnBrk="1" fontAlgn="auto" hangingPunct="1">
              <a:spcAft>
                <a:spcPts val="1200"/>
              </a:spcAft>
              <a:buNone/>
            </a:pPr>
            <a:r>
              <a:rPr lang="en-US" altLang="en-US" sz="3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Must complete no later than 90 days after taking the oath of office.</a:t>
            </a:r>
          </a:p>
          <a:p>
            <a:pPr marL="50800" indent="0" eaLnBrk="1" fontAlgn="auto" hangingPunct="1">
              <a:buNone/>
            </a:pPr>
            <a:r>
              <a:rPr lang="en-US" altLang="en-US" sz="3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Focuses on the law as it pertains to school board meetings and members. </a:t>
            </a:r>
          </a:p>
          <a:p>
            <a:pPr marL="50800" indent="0" eaLnBrk="1" fontAlgn="auto" hangingPunct="1">
              <a:buNone/>
            </a:pPr>
            <a:endParaRPr lang="en-US" altLang="en-US" sz="30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1" indent="0" algn="ctr" eaLnBrk="1" fontAlgn="auto" hangingPunct="1">
              <a:buNone/>
            </a:pPr>
            <a:r>
              <a:rPr lang="en-US" altLang="en-US" sz="2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www.iasb.com</a:t>
            </a:r>
            <a:endParaRPr lang="en-US" altLang="en-US" sz="20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Presenters: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85725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Reatha Owen 	Director of Field Services, IASB;</a:t>
            </a:r>
          </a:p>
          <a:p>
            <a:pPr marL="85725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rowen@iasb.com; </a:t>
            </a:r>
          </a:p>
          <a:p>
            <a:pPr marL="85725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(217)528-9688, x1124</a:t>
            </a:r>
          </a:p>
          <a:p>
            <a:pPr marL="85725" indent="0">
              <a:buNone/>
            </a:pPr>
            <a:b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Laura Martinez	Director of Field Services, IASB;</a:t>
            </a:r>
          </a:p>
          <a:p>
            <a:pPr marL="85725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lmartinez@iasb.com;</a:t>
            </a:r>
          </a:p>
          <a:p>
            <a:pPr marL="85725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(608)629-3776, x1245</a:t>
            </a:r>
          </a:p>
        </p:txBody>
      </p:sp>
    </p:spTree>
    <p:extLst>
      <p:ext uri="{BB962C8B-B14F-4D97-AF65-F5344CB8AC3E}">
        <p14:creationId xmlns:p14="http://schemas.microsoft.com/office/powerpoint/2010/main" val="1792829420"/>
      </p:ext>
    </p:extLst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132C1A-0683-0A24-9059-46E724EA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Mandatory Training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8E4F8F-FC1D-1B52-A155-DBF800D4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800" indent="0" eaLnBrk="1" fontAlgn="auto" hangingPunct="1">
              <a:spcAft>
                <a:spcPts val="1200"/>
              </a:spcAft>
              <a:buNone/>
              <a:defRPr/>
            </a:pPr>
            <a:r>
              <a:rPr lang="en-US" sz="2600" i="1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Professional Development Leadership Training (PDLT) and Performance Evaluation Reform Act (PERA) training</a:t>
            </a:r>
          </a:p>
          <a:p>
            <a:pPr marL="50800" indent="0" eaLnBrk="1" fontAlgn="auto" hangingPunct="1">
              <a:buNone/>
              <a:defRPr/>
            </a:pPr>
            <a:r>
              <a:rPr lang="en-US" sz="2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Must complete the training within the first year of the board member’s term</a:t>
            </a:r>
            <a:endParaRPr lang="en-US" sz="2000" kern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0800" indent="0" eaLnBrk="1" fontAlgn="auto" hangingPunct="1"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4 hours </a:t>
            </a:r>
            <a:r>
              <a:rPr lang="en-US" sz="2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of training including:</a:t>
            </a:r>
          </a:p>
          <a:p>
            <a:pPr marL="342900" lvl="2" indent="-342900">
              <a:spcAft>
                <a:spcPts val="300"/>
              </a:spcAft>
              <a:defRPr/>
            </a:pPr>
            <a:r>
              <a:rPr lang="en-US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Education and labor law</a:t>
            </a:r>
          </a:p>
          <a:p>
            <a:pPr marL="342900" lvl="2" indent="-342900">
              <a:spcAft>
                <a:spcPts val="300"/>
              </a:spcAft>
              <a:defRPr/>
            </a:pPr>
            <a:r>
              <a:rPr lang="en-US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Financial oversight and accountability</a:t>
            </a:r>
          </a:p>
          <a:p>
            <a:pPr marL="342900" lvl="2" indent="-342900">
              <a:spcAft>
                <a:spcPts val="300"/>
              </a:spcAft>
              <a:defRPr/>
            </a:pPr>
            <a:r>
              <a:rPr lang="en-US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Fiduciary responsibilities</a:t>
            </a:r>
          </a:p>
          <a:p>
            <a:pPr marL="342900" lvl="2" indent="-342900">
              <a:spcAft>
                <a:spcPts val="1200"/>
              </a:spcAft>
              <a:defRPr/>
            </a:pPr>
            <a:r>
              <a:rPr lang="en-US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PERA training-for board members who will participate in a vote on a dismissal based upon the Optional Alternative Evaluation Dismissal Process </a:t>
            </a:r>
          </a:p>
          <a:p>
            <a:pPr marL="0" lvl="2" indent="0" algn="ctr" eaLnBrk="1" fontAlgn="auto" hangingPunct="1">
              <a:spcAft>
                <a:spcPts val="1200"/>
              </a:spcAft>
              <a:buNone/>
              <a:defRPr/>
            </a:pPr>
            <a:r>
              <a:rPr lang="en-US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www.iasb.com</a:t>
            </a:r>
            <a:endParaRPr lang="en-US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37B089-8A41-2460-096A-62F257DC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Board Member Training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985EB-D55B-D04A-7CC0-D10794EF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800" indent="0" eaLnBrk="1" fontAlgn="auto" hangingPunct="1">
              <a:buNone/>
            </a:pPr>
            <a:r>
              <a:rPr lang="en-US" altLang="en-US" sz="2800" i="1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The Basics of Governance</a:t>
            </a:r>
          </a:p>
          <a:p>
            <a:pPr marL="50800" indent="0" eaLnBrk="1" fontAlgn="auto" hangingPunct="1">
              <a:buNone/>
            </a:pPr>
            <a:endParaRPr lang="en-US" altLang="en-US" sz="3000" i="1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Get up to speed with this essential course on board and board member roles and responsibilities in creating an effective governance team.</a:t>
            </a:r>
            <a:endParaRPr lang="en-US" altLang="en-US" sz="30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endParaRPr lang="en-US" altLang="en-US" sz="30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endParaRPr lang="en-US" altLang="en-US" sz="2800" kern="0" dirty="0">
              <a:latin typeface="+mn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1" indent="0" algn="ctr" eaLnBrk="1" fontAlgn="auto" hangingPunct="1">
              <a:buNone/>
            </a:pPr>
            <a:endParaRPr lang="en-US" altLang="en-US" sz="2000" kern="0" dirty="0">
              <a:latin typeface="+mn-lt"/>
              <a:ea typeface="Verdana" panose="020B0604030504040204" pitchFamily="34" charset="0"/>
              <a:cs typeface="Calibri" panose="020F0502020204030204" pitchFamily="34" charset="0"/>
              <a:hlinkClick r:id="rId3"/>
            </a:endParaRPr>
          </a:p>
          <a:p>
            <a:pPr marL="0" lvl="1" indent="0" algn="ctr" eaLnBrk="1" fontAlgn="auto" hangingPunct="1">
              <a:buNone/>
            </a:pPr>
            <a:r>
              <a:rPr lang="en-US" altLang="en-US" sz="2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www.iasb.com</a:t>
            </a:r>
            <a:r>
              <a:rPr lang="en-US" altLang="en-US" sz="2000" kern="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22314-B6DB-A307-2EE3-50D59D1D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372" y="381000"/>
            <a:ext cx="420525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58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52101-FE68-0E94-2836-752F8FDED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36" y="457200"/>
            <a:ext cx="6891528" cy="4595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0178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53DC08-AE71-5E46-A7E3-CD926B5A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Board Member Sharing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93DD4-D572-16DC-FBC2-0E3C6A917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b="1" i="1" dirty="0">
                <a:solidFill>
                  <a:srgbClr val="1F497D"/>
                </a:solidFill>
                <a:latin typeface="+mn-lt"/>
                <a:cs typeface="Calibri" panose="020F0502020204030204" pitchFamily="34" charset="0"/>
              </a:rPr>
              <a:t>Stephen Nelson</a:t>
            </a:r>
          </a:p>
          <a:p>
            <a:pPr marL="457200" lvl="1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242424"/>
                </a:solidFill>
                <a:latin typeface="+mn-lt"/>
              </a:rPr>
              <a:t>B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oard </a:t>
            </a:r>
            <a:r>
              <a:rPr lang="en-US" sz="2800" dirty="0">
                <a:solidFill>
                  <a:srgbClr val="242424"/>
                </a:solidFill>
                <a:latin typeface="+mn-lt"/>
              </a:rPr>
              <a:t>V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ice </a:t>
            </a:r>
            <a:r>
              <a:rPr lang="en-US" sz="2800" dirty="0">
                <a:solidFill>
                  <a:srgbClr val="242424"/>
                </a:solidFill>
                <a:latin typeface="+mn-lt"/>
              </a:rPr>
              <a:t>P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resident</a:t>
            </a:r>
          </a:p>
          <a:p>
            <a:pPr marL="457200" lvl="1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Sycamore CUSD 427</a:t>
            </a:r>
            <a:endParaRPr lang="en-US" sz="28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EE787D-0EF0-FFB1-01B0-1F6C2A03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Speaker: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309FBB-F2CD-BB0C-4B89-0F273E60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50800" indent="0" algn="ctr">
              <a:buNone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Stephen Nelson, Board </a:t>
            </a:r>
            <a:r>
              <a:rPr lang="en-US" sz="2800" dirty="0">
                <a:solidFill>
                  <a:srgbClr val="242424"/>
                </a:solidFill>
                <a:latin typeface="+mn-lt"/>
              </a:rPr>
              <a:t>V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ice </a:t>
            </a:r>
            <a:r>
              <a:rPr lang="en-US" sz="2800" dirty="0">
                <a:solidFill>
                  <a:srgbClr val="242424"/>
                </a:solidFill>
                <a:latin typeface="+mn-lt"/>
              </a:rPr>
              <a:t>P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resident,</a:t>
            </a:r>
          </a:p>
          <a:p>
            <a:pPr marL="50800" indent="0" algn="ctr">
              <a:buNone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+mn-lt"/>
              </a:rPr>
              <a:t>Sycamore CUSD 427</a:t>
            </a: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8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28799" y="152400"/>
            <a:ext cx="8534401" cy="5760722"/>
            <a:chOff x="0" y="-152400"/>
            <a:chExt cx="9220200" cy="70671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2400"/>
              <a:ext cx="9220200" cy="7067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69514">
              <a:off x="1153264" y="1606566"/>
              <a:ext cx="2133600" cy="35491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600" dirty="0">
                  <a:solidFill>
                    <a:prstClr val="black"/>
                  </a:solidFill>
                  <a:latin typeface="Comic Sans MS" pitchFamily="66" charset="0"/>
                  <a:ea typeface="MS PGothic" pitchFamily="34" charset="-128"/>
                </a:rPr>
                <a:t>All You Need to Know About Being a New Board Member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08078">
              <a:off x="3684838" y="1543385"/>
              <a:ext cx="2133600" cy="40400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600" dirty="0">
                  <a:solidFill>
                    <a:prstClr val="black"/>
                  </a:solidFill>
                  <a:latin typeface="Comic Sans MS" pitchFamily="66" charset="0"/>
                  <a:ea typeface="MS PGothic" pitchFamily="34" charset="-128"/>
                </a:rPr>
                <a:t>More of What You Need to Know About Being a New Board Member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7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6910-8993-55ED-FDC1-AFACA14B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kern="0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6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The Big Picture</a:t>
            </a:r>
          </a:p>
          <a:p>
            <a:pPr marL="977900" lvl="1" indent="-5207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sz="26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Illinois Association of School Boards</a:t>
            </a:r>
          </a:p>
          <a:p>
            <a:pPr marL="977900" lvl="1" indent="-5207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sz="26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Public Education in Illinois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6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Governance Basics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6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Mandatory Board Member Training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6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Veteran Board Member Share His Perspectives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6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0317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>
              <a:tabLst>
                <a:tab pos="3090863" algn="l"/>
              </a:tabLs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IASB Mission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Statement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300" b="1" dirty="0">
                <a:latin typeface="+mn-lt"/>
                <a:cs typeface="Calibri" panose="020F0502020204030204" pitchFamily="34" charset="0"/>
              </a:rPr>
              <a:t>The mission</a:t>
            </a:r>
            <a:r>
              <a:rPr lang="en-US" sz="2300" dirty="0">
                <a:latin typeface="+mn-lt"/>
                <a:cs typeface="Calibri" panose="020F0502020204030204" pitchFamily="34" charset="0"/>
              </a:rPr>
              <a:t> of the Illinois Association of School Boards is to Light the Way for its members by developing their competence and confidence through a robust toolkit designed to build excellence in local school board governance, including:</a:t>
            </a:r>
          </a:p>
          <a:p>
            <a:endParaRPr lang="en-US" sz="2300" dirty="0">
              <a:latin typeface="+mn-lt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  <a:cs typeface="Calibri" panose="020F0502020204030204" pitchFamily="34" charset="0"/>
              </a:rPr>
              <a:t>Premier training experiences;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  <a:cs typeface="Calibri" panose="020F0502020204030204" pitchFamily="34" charset="0"/>
              </a:rPr>
              <a:t>Networking opportunities for mutual support;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  <a:cs typeface="Calibri" panose="020F0502020204030204" pitchFamily="34" charset="0"/>
              </a:rPr>
              <a:t>Valuable benefits, pooled services, information, and expertise;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  <a:cs typeface="Calibri" panose="020F0502020204030204" pitchFamily="34" charset="0"/>
              </a:rPr>
              <a:t>Advocacy on behalf of public education;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  <a:cs typeface="Calibri" panose="020F0502020204030204" pitchFamily="34" charset="0"/>
              </a:rPr>
              <a:t>A platform for a strong collective voice on common interests and concerns.</a:t>
            </a:r>
          </a:p>
        </p:txBody>
      </p:sp>
    </p:spTree>
    <p:extLst>
      <p:ext uri="{BB962C8B-B14F-4D97-AF65-F5344CB8AC3E}">
        <p14:creationId xmlns:p14="http://schemas.microsoft.com/office/powerpoint/2010/main" val="19515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Districts in Illinois 2019-2020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40" y="2254010"/>
            <a:ext cx="3434519" cy="32761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0CE83-5206-FB5F-BB50-2BB78D4E662A}"/>
              </a:ext>
            </a:extLst>
          </p:cNvPr>
          <p:cNvSpPr txBox="1"/>
          <p:nvPr/>
        </p:nvSpPr>
        <p:spPr>
          <a:xfrm>
            <a:off x="3048000" y="629281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Source: FY21 ISBE Annual Report, page 21 </a:t>
            </a:r>
            <a:endParaRPr lang="en-US" sz="2000" i="1" dirty="0">
              <a:latin typeface="+mn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1C05734-BF7C-0039-3CE1-4F78A12D7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44420"/>
              </p:ext>
            </p:extLst>
          </p:nvPr>
        </p:nvGraphicFramePr>
        <p:xfrm>
          <a:off x="838200" y="1825625"/>
          <a:ext cx="5181600" cy="4132903"/>
        </p:xfrm>
        <a:graphic>
          <a:graphicData uri="http://schemas.openxmlformats.org/drawingml/2006/table">
            <a:tbl>
              <a:tblPr lastRow="1" bandRow="1">
                <a:tableStyleId>{2D5ABB26-0587-4C30-8999-92F81FD0307C}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57865296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00964776"/>
                    </a:ext>
                  </a:extLst>
                </a:gridCol>
              </a:tblGrid>
              <a:tr h="788056">
                <a:tc>
                  <a:txBody>
                    <a:bodyPr/>
                    <a:lstStyle/>
                    <a:p>
                      <a:r>
                        <a:rPr lang="en-US" sz="2800" dirty="0"/>
                        <a:t>Elementary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39918"/>
                  </a:ext>
                </a:extLst>
              </a:tr>
              <a:tr h="788056">
                <a:tc>
                  <a:txBody>
                    <a:bodyPr/>
                    <a:lstStyle/>
                    <a:p>
                      <a:r>
                        <a:rPr lang="en-US" sz="2800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73067"/>
                  </a:ext>
                </a:extLst>
              </a:tr>
              <a:tr h="788056">
                <a:tc>
                  <a:txBody>
                    <a:bodyPr/>
                    <a:lstStyle/>
                    <a:p>
                      <a:r>
                        <a:rPr lang="en-US" sz="2800" dirty="0"/>
                        <a:t>Unit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 dirty="0"/>
                        <a:t>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21479"/>
                  </a:ext>
                </a:extLst>
              </a:tr>
              <a:tr h="98067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none" dirty="0"/>
                        <a:t>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6238"/>
                  </a:ext>
                </a:extLst>
              </a:tr>
              <a:tr h="7880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3,849 Schools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5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District Size – Student Enrollment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2930" y="1295400"/>
            <a:ext cx="8434070" cy="42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382588" indent="-382588" defTabSz="1012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2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2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2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2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9DD9"/>
              </a:buClr>
              <a:buSzPct val="75000"/>
              <a:buFont typeface="Monotype Sorts" charset="2"/>
              <a:buNone/>
            </a:pPr>
            <a:endParaRPr lang="en-US" alt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1869" y="6122135"/>
            <a:ext cx="5148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Source: 2021-22 Fall Enrollment Counts </a:t>
            </a:r>
            <a:endParaRPr lang="en-US" altLang="en-US" sz="2000" i="1" dirty="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377D459-40CF-F129-1040-FAA68B1DB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776051"/>
              </p:ext>
            </p:extLst>
          </p:nvPr>
        </p:nvGraphicFramePr>
        <p:xfrm>
          <a:off x="838200" y="2040910"/>
          <a:ext cx="9601200" cy="2776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929835704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345296286"/>
                    </a:ext>
                  </a:extLst>
                </a:gridCol>
                <a:gridCol w="4698365">
                  <a:extLst>
                    <a:ext uri="{9D8B030D-6E8A-4147-A177-3AD203B41FA5}">
                      <a16:colId xmlns:a16="http://schemas.microsoft.com/office/drawing/2014/main" val="196851032"/>
                    </a:ext>
                  </a:extLst>
                </a:gridCol>
              </a:tblGrid>
              <a:tr h="8990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2020-2021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830902"/>
                  </a:ext>
                </a:extLst>
              </a:tr>
              <a:tr h="682868">
                <a:tc>
                  <a:txBody>
                    <a:bodyPr/>
                    <a:lstStyle/>
                    <a:p>
                      <a:r>
                        <a:rPr lang="en-US" sz="2800" dirty="0"/>
                        <a:t>Smallest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(Ohio CHSD 505)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652431"/>
                  </a:ext>
                </a:extLst>
              </a:tr>
              <a:tr h="597148">
                <a:tc>
                  <a:txBody>
                    <a:bodyPr/>
                    <a:lstStyle/>
                    <a:p>
                      <a:r>
                        <a:rPr lang="en-US" sz="2800" dirty="0"/>
                        <a:t>Largest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(Elgin U-46)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971515"/>
                  </a:ext>
                </a:extLst>
              </a:tr>
              <a:tr h="597148">
                <a:tc>
                  <a:txBody>
                    <a:bodyPr/>
                    <a:lstStyle/>
                    <a:p>
                      <a:r>
                        <a:rPr lang="en-US" sz="2800" dirty="0"/>
                        <a:t>Chicago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331,263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2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3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A6087E-AAD8-3F2B-720E-D9F3C51ABD30}"/>
              </a:ext>
            </a:extLst>
          </p:cNvPr>
          <p:cNvSpPr txBox="1"/>
          <p:nvPr/>
        </p:nvSpPr>
        <p:spPr>
          <a:xfrm>
            <a:off x="3048000" y="612454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Source: FY21 ISBE Annual Report, page 26 </a:t>
            </a:r>
            <a:endParaRPr lang="en-US" sz="2000" i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B2464-7E9C-301E-69A2-27CE1F327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 algn="ctr">
              <a:buNone/>
            </a:pPr>
            <a:r>
              <a:rPr lang="en-US" b="1" dirty="0"/>
              <a:t>2020-2021</a:t>
            </a:r>
          </a:p>
          <a:p>
            <a:pPr marL="50800" indent="0" algn="ctr">
              <a:buNone/>
            </a:pPr>
            <a:r>
              <a:rPr lang="en-US" b="1" dirty="0"/>
              <a:t>Pre-Kindergarten through Grade 12</a:t>
            </a:r>
          </a:p>
          <a:p>
            <a:pPr marL="50800" indent="0" algn="ctr">
              <a:buNone/>
            </a:pPr>
            <a:r>
              <a:rPr lang="en-US" dirty="0"/>
              <a:t>1,887,316 students</a:t>
            </a:r>
          </a:p>
          <a:p>
            <a:pPr marL="50800" indent="0">
              <a:buNone/>
            </a:pPr>
            <a:endParaRPr lang="en-US" dirty="0"/>
          </a:p>
          <a:p>
            <a:pPr marL="50800" indent="0" algn="ctr">
              <a:buNone/>
            </a:pPr>
            <a:r>
              <a:rPr lang="en-US" dirty="0"/>
              <a:t>(91.4% of all Illinois school students)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87D0D6-0243-EEDD-30AD-16687E6C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solidFill>
                  <a:srgbClr val="5B9BD5">
                    <a:lumMod val="50000"/>
                  </a:srgbClr>
                </a:solidFill>
                <a:latin typeface="+mj-lt"/>
                <a:cs typeface="Calibri"/>
                <a:sym typeface="Calibri"/>
              </a:rPr>
              <a:t>IL Public School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13598</TotalTime>
  <Words>988</Words>
  <Application>Microsoft Office PowerPoint</Application>
  <PresentationFormat>Widescreen</PresentationFormat>
  <Paragraphs>191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Courier New</vt:lpstr>
      <vt:lpstr>Monotype Sorts</vt:lpstr>
      <vt:lpstr>Times New Roman</vt:lpstr>
      <vt:lpstr>Verdana</vt:lpstr>
      <vt:lpstr>Office Theme</vt:lpstr>
      <vt:lpstr>1_Office Theme</vt:lpstr>
      <vt:lpstr>How to Navigate  Running for School Board  Understanding the  Board Member's Role</vt:lpstr>
      <vt:lpstr>Presenters:</vt:lpstr>
      <vt:lpstr>Speaker:</vt:lpstr>
      <vt:lpstr>PowerPoint Presentation</vt:lpstr>
      <vt:lpstr>Overview</vt:lpstr>
      <vt:lpstr>IASB Mission Statement</vt:lpstr>
      <vt:lpstr>Districts in Illinois 2019-2020</vt:lpstr>
      <vt:lpstr>District Size – Student Enrollment </vt:lpstr>
      <vt:lpstr>IL Public School Enrollment</vt:lpstr>
      <vt:lpstr>Racial/Ethnic Diversity</vt:lpstr>
      <vt:lpstr>Revenue and Expenditures Education in IL (2020-2021)</vt:lpstr>
      <vt:lpstr>Operating Expenditure/Pupil  (FY2021)</vt:lpstr>
      <vt:lpstr>Education in the U.S:  A Large, Complex System </vt:lpstr>
      <vt:lpstr>Board Demographics</vt:lpstr>
      <vt:lpstr>Foundational Principles of  Effective Governance</vt:lpstr>
      <vt:lpstr>Board Expectations</vt:lpstr>
      <vt:lpstr>Board Expectations</vt:lpstr>
      <vt:lpstr>PowerPoint Presentation</vt:lpstr>
      <vt:lpstr>Mandatory Training</vt:lpstr>
      <vt:lpstr>Mandatory Training</vt:lpstr>
      <vt:lpstr>Board Member Training</vt:lpstr>
      <vt:lpstr>PowerPoint Presentation</vt:lpstr>
      <vt:lpstr>PowerPoint Presentation</vt:lpstr>
      <vt:lpstr>Board Member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Dupage Division CANDIDATES BRIEFING</dc:title>
  <dc:creator>IASB</dc:creator>
  <cp:lastModifiedBy>Isaac Warren</cp:lastModifiedBy>
  <cp:revision>398</cp:revision>
  <cp:lastPrinted>2021-03-16T14:40:52Z</cp:lastPrinted>
  <dcterms:created xsi:type="dcterms:W3CDTF">1995-05-28T16:14:30Z</dcterms:created>
  <dcterms:modified xsi:type="dcterms:W3CDTF">2023-01-03T15:19:18Z</dcterms:modified>
</cp:coreProperties>
</file>